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6.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7.xml" ContentType="application/vnd.openxmlformats-officedocument.theme+xml"/>
  <Override PartName="/ppt/slideLayouts/slideLayout77.xml" ContentType="application/vnd.openxmlformats-officedocument.presentationml.slideLayout+xml"/>
  <Override PartName="/ppt/theme/theme8.xml" ContentType="application/vnd.openxmlformats-officedocument.theme+xml"/>
  <Override PartName="/ppt/slideLayouts/slideLayout78.xml" ContentType="application/vnd.openxmlformats-officedocument.presentationml.slideLayout+xml"/>
  <Override PartName="/ppt/theme/theme9.xml" ContentType="application/vnd.openxmlformats-officedocument.theme+xml"/>
  <Override PartName="/ppt/slideLayouts/slideLayout79.xml" ContentType="application/vnd.openxmlformats-officedocument.presentationml.slideLayout+xml"/>
  <Override PartName="/ppt/theme/theme10.xml" ContentType="application/vnd.openxmlformats-officedocument.theme+xml"/>
  <Override PartName="/ppt/media/image8.jpg" ContentType="image/jpg"/>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11.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12.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Ex1.xml" ContentType="application/vnd.ms-office.chartex+xml"/>
  <Override PartName="/ppt/charts/style2.xml" ContentType="application/vnd.ms-office.chartstyle+xml"/>
  <Override PartName="/ppt/charts/colors2.xml" ContentType="application/vnd.ms-office.chartcolorstyle+xml"/>
  <Override PartName="/ppt/charts/chart2.xml" ContentType="application/vnd.openxmlformats-officedocument.drawingml.chart+xml"/>
  <Override PartName="/ppt/charts/style3.xml" ContentType="application/vnd.ms-office.chartstyle+xml"/>
  <Override PartName="/ppt/charts/colors3.xml" ContentType="application/vnd.ms-office.chartcolorstyle+xml"/>
  <Override PartName="/ppt/charts/chart3.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0" r:id="rId5"/>
    <p:sldMasterId id="2147483682" r:id="rId6"/>
    <p:sldMasterId id="2147483694" r:id="rId7"/>
    <p:sldMasterId id="2147483707" r:id="rId8"/>
    <p:sldMasterId id="2147483719" r:id="rId9"/>
    <p:sldMasterId id="2147483734" r:id="rId10"/>
    <p:sldMasterId id="2147483746" r:id="rId11"/>
    <p:sldMasterId id="2147483748" r:id="rId12"/>
    <p:sldMasterId id="2147483750" r:id="rId13"/>
    <p:sldMasterId id="2147483752" r:id="rId14"/>
    <p:sldMasterId id="2147483764" r:id="rId15"/>
    <p:sldMasterId id="2147483776" r:id="rId16"/>
  </p:sldMasterIdLst>
  <p:notesMasterIdLst>
    <p:notesMasterId r:id="rId113"/>
  </p:notesMasterIdLst>
  <p:sldIdLst>
    <p:sldId id="266" r:id="rId17"/>
    <p:sldId id="267" r:id="rId18"/>
    <p:sldId id="268" r:id="rId19"/>
    <p:sldId id="264" r:id="rId20"/>
    <p:sldId id="282" r:id="rId21"/>
    <p:sldId id="287" r:id="rId22"/>
    <p:sldId id="311" r:id="rId23"/>
    <p:sldId id="309" r:id="rId24"/>
    <p:sldId id="310" r:id="rId25"/>
    <p:sldId id="323" r:id="rId26"/>
    <p:sldId id="320" r:id="rId27"/>
    <p:sldId id="321" r:id="rId28"/>
    <p:sldId id="322" r:id="rId29"/>
    <p:sldId id="293" r:id="rId30"/>
    <p:sldId id="284" r:id="rId31"/>
    <p:sldId id="313" r:id="rId32"/>
    <p:sldId id="314" r:id="rId33"/>
    <p:sldId id="312" r:id="rId34"/>
    <p:sldId id="315" r:id="rId35"/>
    <p:sldId id="294" r:id="rId36"/>
    <p:sldId id="285" r:id="rId37"/>
    <p:sldId id="286" r:id="rId38"/>
    <p:sldId id="299" r:id="rId39"/>
    <p:sldId id="316" r:id="rId40"/>
    <p:sldId id="305" r:id="rId41"/>
    <p:sldId id="317" r:id="rId42"/>
    <p:sldId id="318" r:id="rId43"/>
    <p:sldId id="319" r:id="rId44"/>
    <p:sldId id="302" r:id="rId45"/>
    <p:sldId id="324" r:id="rId46"/>
    <p:sldId id="256" r:id="rId47"/>
    <p:sldId id="262" r:id="rId48"/>
    <p:sldId id="265" r:id="rId49"/>
    <p:sldId id="325" r:id="rId50"/>
    <p:sldId id="3349" r:id="rId51"/>
    <p:sldId id="257" r:id="rId52"/>
    <p:sldId id="258" r:id="rId53"/>
    <p:sldId id="275" r:id="rId54"/>
    <p:sldId id="260" r:id="rId55"/>
    <p:sldId id="261" r:id="rId56"/>
    <p:sldId id="3350" r:id="rId57"/>
    <p:sldId id="3351" r:id="rId58"/>
    <p:sldId id="3352" r:id="rId59"/>
    <p:sldId id="3353" r:id="rId60"/>
    <p:sldId id="3354" r:id="rId61"/>
    <p:sldId id="271" r:id="rId62"/>
    <p:sldId id="3355" r:id="rId63"/>
    <p:sldId id="269" r:id="rId64"/>
    <p:sldId id="270" r:id="rId65"/>
    <p:sldId id="273" r:id="rId66"/>
    <p:sldId id="272" r:id="rId67"/>
    <p:sldId id="274" r:id="rId68"/>
    <p:sldId id="276" r:id="rId69"/>
    <p:sldId id="3356" r:id="rId70"/>
    <p:sldId id="281" r:id="rId71"/>
    <p:sldId id="283" r:id="rId72"/>
    <p:sldId id="332" r:id="rId73"/>
    <p:sldId id="333" r:id="rId74"/>
    <p:sldId id="334" r:id="rId75"/>
    <p:sldId id="259" r:id="rId76"/>
    <p:sldId id="336" r:id="rId77"/>
    <p:sldId id="3320" r:id="rId78"/>
    <p:sldId id="3321" r:id="rId79"/>
    <p:sldId id="3318" r:id="rId80"/>
    <p:sldId id="3348" r:id="rId81"/>
    <p:sldId id="3323" r:id="rId82"/>
    <p:sldId id="3324" r:id="rId83"/>
    <p:sldId id="280" r:id="rId84"/>
    <p:sldId id="279" r:id="rId85"/>
    <p:sldId id="3325" r:id="rId86"/>
    <p:sldId id="278" r:id="rId87"/>
    <p:sldId id="3326" r:id="rId88"/>
    <p:sldId id="3327" r:id="rId89"/>
    <p:sldId id="3328" r:id="rId90"/>
    <p:sldId id="3329" r:id="rId91"/>
    <p:sldId id="3330" r:id="rId92"/>
    <p:sldId id="3331" r:id="rId93"/>
    <p:sldId id="3332" r:id="rId94"/>
    <p:sldId id="263" r:id="rId95"/>
    <p:sldId id="3333" r:id="rId96"/>
    <p:sldId id="3334" r:id="rId97"/>
    <p:sldId id="3335" r:id="rId98"/>
    <p:sldId id="292" r:id="rId99"/>
    <p:sldId id="3336" r:id="rId100"/>
    <p:sldId id="3337" r:id="rId101"/>
    <p:sldId id="3338" r:id="rId102"/>
    <p:sldId id="3339" r:id="rId103"/>
    <p:sldId id="3340" r:id="rId104"/>
    <p:sldId id="3341" r:id="rId105"/>
    <p:sldId id="3342" r:id="rId106"/>
    <p:sldId id="3343" r:id="rId107"/>
    <p:sldId id="3344" r:id="rId108"/>
    <p:sldId id="3345" r:id="rId109"/>
    <p:sldId id="3346" r:id="rId110"/>
    <p:sldId id="3347" r:id="rId111"/>
    <p:sldId id="296" r:id="rId1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E119EC-7029-41ED-9CAE-E4567189968F}" v="5" dt="2020-12-02T13:08:55.5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19" autoAdjust="0"/>
  </p:normalViewPr>
  <p:slideViewPr>
    <p:cSldViewPr snapToGrid="0">
      <p:cViewPr varScale="1">
        <p:scale>
          <a:sx n="83" d="100"/>
          <a:sy n="83" d="100"/>
        </p:scale>
        <p:origin x="45" y="5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0.xml"/><Relationship Id="rId117" Type="http://schemas.openxmlformats.org/officeDocument/2006/relationships/tableStyles" Target="tableStyles.xml"/><Relationship Id="rId21" Type="http://schemas.openxmlformats.org/officeDocument/2006/relationships/slide" Target="slides/slide5.xml"/><Relationship Id="rId42" Type="http://schemas.openxmlformats.org/officeDocument/2006/relationships/slide" Target="slides/slide26.xml"/><Relationship Id="rId47" Type="http://schemas.openxmlformats.org/officeDocument/2006/relationships/slide" Target="slides/slide31.xml"/><Relationship Id="rId63" Type="http://schemas.openxmlformats.org/officeDocument/2006/relationships/slide" Target="slides/slide47.xml"/><Relationship Id="rId68" Type="http://schemas.openxmlformats.org/officeDocument/2006/relationships/slide" Target="slides/slide52.xml"/><Relationship Id="rId84" Type="http://schemas.openxmlformats.org/officeDocument/2006/relationships/slide" Target="slides/slide68.xml"/><Relationship Id="rId89" Type="http://schemas.openxmlformats.org/officeDocument/2006/relationships/slide" Target="slides/slide73.xml"/><Relationship Id="rId112" Type="http://schemas.openxmlformats.org/officeDocument/2006/relationships/slide" Target="slides/slide96.xml"/><Relationship Id="rId16" Type="http://schemas.openxmlformats.org/officeDocument/2006/relationships/slideMaster" Target="slideMasters/slideMaster13.xml"/><Relationship Id="rId107" Type="http://schemas.openxmlformats.org/officeDocument/2006/relationships/slide" Target="slides/slide91.xml"/><Relationship Id="rId11" Type="http://schemas.openxmlformats.org/officeDocument/2006/relationships/slideMaster" Target="slideMasters/slideMaster8.xml"/><Relationship Id="rId32" Type="http://schemas.openxmlformats.org/officeDocument/2006/relationships/slide" Target="slides/slide16.xml"/><Relationship Id="rId37" Type="http://schemas.openxmlformats.org/officeDocument/2006/relationships/slide" Target="slides/slide21.xml"/><Relationship Id="rId53" Type="http://schemas.openxmlformats.org/officeDocument/2006/relationships/slide" Target="slides/slide37.xml"/><Relationship Id="rId58" Type="http://schemas.openxmlformats.org/officeDocument/2006/relationships/slide" Target="slides/slide42.xml"/><Relationship Id="rId74" Type="http://schemas.openxmlformats.org/officeDocument/2006/relationships/slide" Target="slides/slide58.xml"/><Relationship Id="rId79" Type="http://schemas.openxmlformats.org/officeDocument/2006/relationships/slide" Target="slides/slide63.xml"/><Relationship Id="rId102" Type="http://schemas.openxmlformats.org/officeDocument/2006/relationships/slide" Target="slides/slide86.xml"/><Relationship Id="rId5" Type="http://schemas.openxmlformats.org/officeDocument/2006/relationships/slideMaster" Target="slideMasters/slideMaster2.xml"/><Relationship Id="rId90" Type="http://schemas.openxmlformats.org/officeDocument/2006/relationships/slide" Target="slides/slide74.xml"/><Relationship Id="rId95" Type="http://schemas.openxmlformats.org/officeDocument/2006/relationships/slide" Target="slides/slide79.xml"/><Relationship Id="rId22" Type="http://schemas.openxmlformats.org/officeDocument/2006/relationships/slide" Target="slides/slide6.xml"/><Relationship Id="rId27" Type="http://schemas.openxmlformats.org/officeDocument/2006/relationships/slide" Target="slides/slide11.xml"/><Relationship Id="rId43" Type="http://schemas.openxmlformats.org/officeDocument/2006/relationships/slide" Target="slides/slide27.xml"/><Relationship Id="rId48" Type="http://schemas.openxmlformats.org/officeDocument/2006/relationships/slide" Target="slides/slide32.xml"/><Relationship Id="rId64" Type="http://schemas.openxmlformats.org/officeDocument/2006/relationships/slide" Target="slides/slide48.xml"/><Relationship Id="rId69" Type="http://schemas.openxmlformats.org/officeDocument/2006/relationships/slide" Target="slides/slide53.xml"/><Relationship Id="rId113" Type="http://schemas.openxmlformats.org/officeDocument/2006/relationships/notesMaster" Target="notesMasters/notesMaster1.xml"/><Relationship Id="rId118" Type="http://schemas.microsoft.com/office/2016/11/relationships/changesInfo" Target="changesInfos/changesInfo1.xml"/><Relationship Id="rId80" Type="http://schemas.openxmlformats.org/officeDocument/2006/relationships/slide" Target="slides/slide64.xml"/><Relationship Id="rId85" Type="http://schemas.openxmlformats.org/officeDocument/2006/relationships/slide" Target="slides/slide69.xml"/><Relationship Id="rId12" Type="http://schemas.openxmlformats.org/officeDocument/2006/relationships/slideMaster" Target="slideMasters/slideMaster9.xml"/><Relationship Id="rId17" Type="http://schemas.openxmlformats.org/officeDocument/2006/relationships/slide" Target="slides/slide1.xml"/><Relationship Id="rId33" Type="http://schemas.openxmlformats.org/officeDocument/2006/relationships/slide" Target="slides/slide17.xml"/><Relationship Id="rId38" Type="http://schemas.openxmlformats.org/officeDocument/2006/relationships/slide" Target="slides/slide22.xml"/><Relationship Id="rId59" Type="http://schemas.openxmlformats.org/officeDocument/2006/relationships/slide" Target="slides/slide43.xml"/><Relationship Id="rId103" Type="http://schemas.openxmlformats.org/officeDocument/2006/relationships/slide" Target="slides/slide87.xml"/><Relationship Id="rId108" Type="http://schemas.openxmlformats.org/officeDocument/2006/relationships/slide" Target="slides/slide92.xml"/><Relationship Id="rId54" Type="http://schemas.openxmlformats.org/officeDocument/2006/relationships/slide" Target="slides/slide38.xml"/><Relationship Id="rId70" Type="http://schemas.openxmlformats.org/officeDocument/2006/relationships/slide" Target="slides/slide54.xml"/><Relationship Id="rId75" Type="http://schemas.openxmlformats.org/officeDocument/2006/relationships/slide" Target="slides/slide59.xml"/><Relationship Id="rId91" Type="http://schemas.openxmlformats.org/officeDocument/2006/relationships/slide" Target="slides/slide75.xml"/><Relationship Id="rId96" Type="http://schemas.openxmlformats.org/officeDocument/2006/relationships/slide" Target="slides/slide80.xml"/><Relationship Id="rId1" Type="http://schemas.openxmlformats.org/officeDocument/2006/relationships/customXml" Target="../customXml/item1.xml"/><Relationship Id="rId6" Type="http://schemas.openxmlformats.org/officeDocument/2006/relationships/slideMaster" Target="slideMasters/slideMaster3.xml"/><Relationship Id="rId23" Type="http://schemas.openxmlformats.org/officeDocument/2006/relationships/slide" Target="slides/slide7.xml"/><Relationship Id="rId28" Type="http://schemas.openxmlformats.org/officeDocument/2006/relationships/slide" Target="slides/slide12.xml"/><Relationship Id="rId49" Type="http://schemas.openxmlformats.org/officeDocument/2006/relationships/slide" Target="slides/slide33.xml"/><Relationship Id="rId114" Type="http://schemas.openxmlformats.org/officeDocument/2006/relationships/presProps" Target="presProps.xml"/><Relationship Id="rId119" Type="http://schemas.microsoft.com/office/2015/10/relationships/revisionInfo" Target="revisionInfo.xml"/><Relationship Id="rId10" Type="http://schemas.openxmlformats.org/officeDocument/2006/relationships/slideMaster" Target="slideMasters/slideMaster7.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slide" Target="slides/slide36.xml"/><Relationship Id="rId60" Type="http://schemas.openxmlformats.org/officeDocument/2006/relationships/slide" Target="slides/slide44.xml"/><Relationship Id="rId65" Type="http://schemas.openxmlformats.org/officeDocument/2006/relationships/slide" Target="slides/slide49.xml"/><Relationship Id="rId73" Type="http://schemas.openxmlformats.org/officeDocument/2006/relationships/slide" Target="slides/slide57.xml"/><Relationship Id="rId78" Type="http://schemas.openxmlformats.org/officeDocument/2006/relationships/slide" Target="slides/slide62.xml"/><Relationship Id="rId81" Type="http://schemas.openxmlformats.org/officeDocument/2006/relationships/slide" Target="slides/slide65.xml"/><Relationship Id="rId86" Type="http://schemas.openxmlformats.org/officeDocument/2006/relationships/slide" Target="slides/slide70.xml"/><Relationship Id="rId94" Type="http://schemas.openxmlformats.org/officeDocument/2006/relationships/slide" Target="slides/slide78.xml"/><Relationship Id="rId99" Type="http://schemas.openxmlformats.org/officeDocument/2006/relationships/slide" Target="slides/slide83.xml"/><Relationship Id="rId101" Type="http://schemas.openxmlformats.org/officeDocument/2006/relationships/slide" Target="slides/slide85.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Master" Target="slideMasters/slideMaster10.xml"/><Relationship Id="rId18" Type="http://schemas.openxmlformats.org/officeDocument/2006/relationships/slide" Target="slides/slide2.xml"/><Relationship Id="rId39" Type="http://schemas.openxmlformats.org/officeDocument/2006/relationships/slide" Target="slides/slide23.xml"/><Relationship Id="rId109" Type="http://schemas.openxmlformats.org/officeDocument/2006/relationships/slide" Target="slides/slide93.xml"/><Relationship Id="rId34" Type="http://schemas.openxmlformats.org/officeDocument/2006/relationships/slide" Target="slides/slide18.xml"/><Relationship Id="rId50" Type="http://schemas.openxmlformats.org/officeDocument/2006/relationships/slide" Target="slides/slide34.xml"/><Relationship Id="rId55" Type="http://schemas.openxmlformats.org/officeDocument/2006/relationships/slide" Target="slides/slide39.xml"/><Relationship Id="rId76" Type="http://schemas.openxmlformats.org/officeDocument/2006/relationships/slide" Target="slides/slide60.xml"/><Relationship Id="rId97" Type="http://schemas.openxmlformats.org/officeDocument/2006/relationships/slide" Target="slides/slide81.xml"/><Relationship Id="rId104" Type="http://schemas.openxmlformats.org/officeDocument/2006/relationships/slide" Target="slides/slide88.xml"/><Relationship Id="rId7" Type="http://schemas.openxmlformats.org/officeDocument/2006/relationships/slideMaster" Target="slideMasters/slideMaster4.xml"/><Relationship Id="rId71" Type="http://schemas.openxmlformats.org/officeDocument/2006/relationships/slide" Target="slides/slide55.xml"/><Relationship Id="rId92" Type="http://schemas.openxmlformats.org/officeDocument/2006/relationships/slide" Target="slides/slide76.xml"/><Relationship Id="rId2" Type="http://schemas.openxmlformats.org/officeDocument/2006/relationships/customXml" Target="../customXml/item2.xml"/><Relationship Id="rId29" Type="http://schemas.openxmlformats.org/officeDocument/2006/relationships/slide" Target="slides/slide13.xml"/><Relationship Id="rId24" Type="http://schemas.openxmlformats.org/officeDocument/2006/relationships/slide" Target="slides/slide8.xml"/><Relationship Id="rId40" Type="http://schemas.openxmlformats.org/officeDocument/2006/relationships/slide" Target="slides/slide24.xml"/><Relationship Id="rId45" Type="http://schemas.openxmlformats.org/officeDocument/2006/relationships/slide" Target="slides/slide29.xml"/><Relationship Id="rId66" Type="http://schemas.openxmlformats.org/officeDocument/2006/relationships/slide" Target="slides/slide50.xml"/><Relationship Id="rId87" Type="http://schemas.openxmlformats.org/officeDocument/2006/relationships/slide" Target="slides/slide71.xml"/><Relationship Id="rId110" Type="http://schemas.openxmlformats.org/officeDocument/2006/relationships/slide" Target="slides/slide94.xml"/><Relationship Id="rId115" Type="http://schemas.openxmlformats.org/officeDocument/2006/relationships/viewProps" Target="viewProps.xml"/><Relationship Id="rId61" Type="http://schemas.openxmlformats.org/officeDocument/2006/relationships/slide" Target="slides/slide45.xml"/><Relationship Id="rId82" Type="http://schemas.openxmlformats.org/officeDocument/2006/relationships/slide" Target="slides/slide66.xml"/><Relationship Id="rId19" Type="http://schemas.openxmlformats.org/officeDocument/2006/relationships/slide" Target="slides/slide3.xml"/><Relationship Id="rId14" Type="http://schemas.openxmlformats.org/officeDocument/2006/relationships/slideMaster" Target="slideMasters/slideMaster11.xml"/><Relationship Id="rId30" Type="http://schemas.openxmlformats.org/officeDocument/2006/relationships/slide" Target="slides/slide14.xml"/><Relationship Id="rId35" Type="http://schemas.openxmlformats.org/officeDocument/2006/relationships/slide" Target="slides/slide19.xml"/><Relationship Id="rId56" Type="http://schemas.openxmlformats.org/officeDocument/2006/relationships/slide" Target="slides/slide40.xml"/><Relationship Id="rId77" Type="http://schemas.openxmlformats.org/officeDocument/2006/relationships/slide" Target="slides/slide61.xml"/><Relationship Id="rId100" Type="http://schemas.openxmlformats.org/officeDocument/2006/relationships/slide" Target="slides/slide84.xml"/><Relationship Id="rId105" Type="http://schemas.openxmlformats.org/officeDocument/2006/relationships/slide" Target="slides/slide89.xml"/><Relationship Id="rId8" Type="http://schemas.openxmlformats.org/officeDocument/2006/relationships/slideMaster" Target="slideMasters/slideMaster5.xml"/><Relationship Id="rId51" Type="http://schemas.openxmlformats.org/officeDocument/2006/relationships/slide" Target="slides/slide35.xml"/><Relationship Id="rId72" Type="http://schemas.openxmlformats.org/officeDocument/2006/relationships/slide" Target="slides/slide56.xml"/><Relationship Id="rId93" Type="http://schemas.openxmlformats.org/officeDocument/2006/relationships/slide" Target="slides/slide77.xml"/><Relationship Id="rId98" Type="http://schemas.openxmlformats.org/officeDocument/2006/relationships/slide" Target="slides/slide82.xml"/><Relationship Id="rId3" Type="http://schemas.openxmlformats.org/officeDocument/2006/relationships/customXml" Target="../customXml/item3.xml"/><Relationship Id="rId25" Type="http://schemas.openxmlformats.org/officeDocument/2006/relationships/slide" Target="slides/slide9.xml"/><Relationship Id="rId46" Type="http://schemas.openxmlformats.org/officeDocument/2006/relationships/slide" Target="slides/slide30.xml"/><Relationship Id="rId67" Type="http://schemas.openxmlformats.org/officeDocument/2006/relationships/slide" Target="slides/slide51.xml"/><Relationship Id="rId116" Type="http://schemas.openxmlformats.org/officeDocument/2006/relationships/theme" Target="theme/theme1.xml"/><Relationship Id="rId20" Type="http://schemas.openxmlformats.org/officeDocument/2006/relationships/slide" Target="slides/slide4.xml"/><Relationship Id="rId41" Type="http://schemas.openxmlformats.org/officeDocument/2006/relationships/slide" Target="slides/slide25.xml"/><Relationship Id="rId62" Type="http://schemas.openxmlformats.org/officeDocument/2006/relationships/slide" Target="slides/slide46.xml"/><Relationship Id="rId83" Type="http://schemas.openxmlformats.org/officeDocument/2006/relationships/slide" Target="slides/slide67.xml"/><Relationship Id="rId88" Type="http://schemas.openxmlformats.org/officeDocument/2006/relationships/slide" Target="slides/slide72.xml"/><Relationship Id="rId111" Type="http://schemas.openxmlformats.org/officeDocument/2006/relationships/slide" Target="slides/slide95.xml"/><Relationship Id="rId15" Type="http://schemas.openxmlformats.org/officeDocument/2006/relationships/slideMaster" Target="slideMasters/slideMaster12.xml"/><Relationship Id="rId36" Type="http://schemas.openxmlformats.org/officeDocument/2006/relationships/slide" Target="slides/slide20.xml"/><Relationship Id="rId57" Type="http://schemas.openxmlformats.org/officeDocument/2006/relationships/slide" Target="slides/slide41.xml"/><Relationship Id="rId106" Type="http://schemas.openxmlformats.org/officeDocument/2006/relationships/slide" Target="slides/slide9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cky Walker" userId="9686d846-e0c7-40aa-89f4-7572a974d3bf" providerId="ADAL" clId="{73E119EC-7029-41ED-9CAE-E4567189968F}"/>
    <pc:docChg chg="delSld modSld sldOrd delMainMaster">
      <pc:chgData name="Becky Walker" userId="9686d846-e0c7-40aa-89f4-7572a974d3bf" providerId="ADAL" clId="{73E119EC-7029-41ED-9CAE-E4567189968F}" dt="2020-12-02T15:05:23.855" v="13"/>
      <pc:docMkLst>
        <pc:docMk/>
      </pc:docMkLst>
      <pc:sldChg chg="del ord">
        <pc:chgData name="Becky Walker" userId="9686d846-e0c7-40aa-89f4-7572a974d3bf" providerId="ADAL" clId="{73E119EC-7029-41ED-9CAE-E4567189968F}" dt="2020-12-02T03:41:21.444" v="5" actId="2696"/>
        <pc:sldMkLst>
          <pc:docMk/>
          <pc:sldMk cId="0" sldId="257"/>
        </pc:sldMkLst>
      </pc:sldChg>
      <pc:sldChg chg="del">
        <pc:chgData name="Becky Walker" userId="9686d846-e0c7-40aa-89f4-7572a974d3bf" providerId="ADAL" clId="{73E119EC-7029-41ED-9CAE-E4567189968F}" dt="2020-12-02T13:08:44.442" v="11" actId="2696"/>
        <pc:sldMkLst>
          <pc:docMk/>
          <pc:sldMk cId="520823973" sldId="257"/>
        </pc:sldMkLst>
      </pc:sldChg>
      <pc:sldChg chg="del">
        <pc:chgData name="Becky Walker" userId="9686d846-e0c7-40aa-89f4-7572a974d3bf" providerId="ADAL" clId="{73E119EC-7029-41ED-9CAE-E4567189968F}" dt="2020-12-02T13:08:44.442" v="11" actId="2696"/>
        <pc:sldMkLst>
          <pc:docMk/>
          <pc:sldMk cId="2266672555" sldId="258"/>
        </pc:sldMkLst>
      </pc:sldChg>
      <pc:sldChg chg="del ord">
        <pc:chgData name="Becky Walker" userId="9686d846-e0c7-40aa-89f4-7572a974d3bf" providerId="ADAL" clId="{73E119EC-7029-41ED-9CAE-E4567189968F}" dt="2020-12-02T03:41:21.444" v="5" actId="2696"/>
        <pc:sldMkLst>
          <pc:docMk/>
          <pc:sldMk cId="2470000160" sldId="258"/>
        </pc:sldMkLst>
      </pc:sldChg>
      <pc:sldChg chg="del ord">
        <pc:chgData name="Becky Walker" userId="9686d846-e0c7-40aa-89f4-7572a974d3bf" providerId="ADAL" clId="{73E119EC-7029-41ED-9CAE-E4567189968F}" dt="2020-12-02T03:41:21.444" v="5" actId="2696"/>
        <pc:sldMkLst>
          <pc:docMk/>
          <pc:sldMk cId="1490724919" sldId="260"/>
        </pc:sldMkLst>
      </pc:sldChg>
      <pc:sldChg chg="del">
        <pc:chgData name="Becky Walker" userId="9686d846-e0c7-40aa-89f4-7572a974d3bf" providerId="ADAL" clId="{73E119EC-7029-41ED-9CAE-E4567189968F}" dt="2020-12-02T13:08:44.442" v="11" actId="2696"/>
        <pc:sldMkLst>
          <pc:docMk/>
          <pc:sldMk cId="3286331171" sldId="260"/>
        </pc:sldMkLst>
      </pc:sldChg>
      <pc:sldChg chg="del">
        <pc:chgData name="Becky Walker" userId="9686d846-e0c7-40aa-89f4-7572a974d3bf" providerId="ADAL" clId="{73E119EC-7029-41ED-9CAE-E4567189968F}" dt="2020-12-02T13:08:44.442" v="11" actId="2696"/>
        <pc:sldMkLst>
          <pc:docMk/>
          <pc:sldMk cId="1577706884" sldId="261"/>
        </pc:sldMkLst>
      </pc:sldChg>
      <pc:sldChg chg="del ord">
        <pc:chgData name="Becky Walker" userId="9686d846-e0c7-40aa-89f4-7572a974d3bf" providerId="ADAL" clId="{73E119EC-7029-41ED-9CAE-E4567189968F}" dt="2020-12-02T03:41:21.444" v="5" actId="2696"/>
        <pc:sldMkLst>
          <pc:docMk/>
          <pc:sldMk cId="1961569937" sldId="261"/>
        </pc:sldMkLst>
      </pc:sldChg>
      <pc:sldChg chg="del ord">
        <pc:chgData name="Becky Walker" userId="9686d846-e0c7-40aa-89f4-7572a974d3bf" providerId="ADAL" clId="{73E119EC-7029-41ED-9CAE-E4567189968F}" dt="2020-12-02T03:41:21.444" v="5" actId="2696"/>
        <pc:sldMkLst>
          <pc:docMk/>
          <pc:sldMk cId="1172164192" sldId="269"/>
        </pc:sldMkLst>
      </pc:sldChg>
      <pc:sldChg chg="del">
        <pc:chgData name="Becky Walker" userId="9686d846-e0c7-40aa-89f4-7572a974d3bf" providerId="ADAL" clId="{73E119EC-7029-41ED-9CAE-E4567189968F}" dt="2020-12-02T13:08:44.442" v="11" actId="2696"/>
        <pc:sldMkLst>
          <pc:docMk/>
          <pc:sldMk cId="3772618701" sldId="269"/>
        </pc:sldMkLst>
      </pc:sldChg>
      <pc:sldChg chg="del">
        <pc:chgData name="Becky Walker" userId="9686d846-e0c7-40aa-89f4-7572a974d3bf" providerId="ADAL" clId="{73E119EC-7029-41ED-9CAE-E4567189968F}" dt="2020-12-02T13:08:44.442" v="11" actId="2696"/>
        <pc:sldMkLst>
          <pc:docMk/>
          <pc:sldMk cId="788571467" sldId="270"/>
        </pc:sldMkLst>
      </pc:sldChg>
      <pc:sldChg chg="del ord">
        <pc:chgData name="Becky Walker" userId="9686d846-e0c7-40aa-89f4-7572a974d3bf" providerId="ADAL" clId="{73E119EC-7029-41ED-9CAE-E4567189968F}" dt="2020-12-02T03:41:21.444" v="5" actId="2696"/>
        <pc:sldMkLst>
          <pc:docMk/>
          <pc:sldMk cId="3703490461" sldId="270"/>
        </pc:sldMkLst>
      </pc:sldChg>
      <pc:sldChg chg="del ord">
        <pc:chgData name="Becky Walker" userId="9686d846-e0c7-40aa-89f4-7572a974d3bf" providerId="ADAL" clId="{73E119EC-7029-41ED-9CAE-E4567189968F}" dt="2020-12-02T03:41:21.444" v="5" actId="2696"/>
        <pc:sldMkLst>
          <pc:docMk/>
          <pc:sldMk cId="1244979590" sldId="271"/>
        </pc:sldMkLst>
      </pc:sldChg>
      <pc:sldChg chg="del">
        <pc:chgData name="Becky Walker" userId="9686d846-e0c7-40aa-89f4-7572a974d3bf" providerId="ADAL" clId="{73E119EC-7029-41ED-9CAE-E4567189968F}" dt="2020-12-02T13:08:44.442" v="11" actId="2696"/>
        <pc:sldMkLst>
          <pc:docMk/>
          <pc:sldMk cId="3570242458" sldId="271"/>
        </pc:sldMkLst>
      </pc:sldChg>
      <pc:sldChg chg="del ord">
        <pc:chgData name="Becky Walker" userId="9686d846-e0c7-40aa-89f4-7572a974d3bf" providerId="ADAL" clId="{73E119EC-7029-41ED-9CAE-E4567189968F}" dt="2020-12-02T03:41:21.444" v="5" actId="2696"/>
        <pc:sldMkLst>
          <pc:docMk/>
          <pc:sldMk cId="1327524107" sldId="272"/>
        </pc:sldMkLst>
      </pc:sldChg>
      <pc:sldChg chg="del">
        <pc:chgData name="Becky Walker" userId="9686d846-e0c7-40aa-89f4-7572a974d3bf" providerId="ADAL" clId="{73E119EC-7029-41ED-9CAE-E4567189968F}" dt="2020-12-02T13:08:44.442" v="11" actId="2696"/>
        <pc:sldMkLst>
          <pc:docMk/>
          <pc:sldMk cId="2034482375" sldId="272"/>
        </pc:sldMkLst>
      </pc:sldChg>
      <pc:sldChg chg="del ord">
        <pc:chgData name="Becky Walker" userId="9686d846-e0c7-40aa-89f4-7572a974d3bf" providerId="ADAL" clId="{73E119EC-7029-41ED-9CAE-E4567189968F}" dt="2020-12-02T03:41:21.444" v="5" actId="2696"/>
        <pc:sldMkLst>
          <pc:docMk/>
          <pc:sldMk cId="3648950280" sldId="273"/>
        </pc:sldMkLst>
      </pc:sldChg>
      <pc:sldChg chg="del">
        <pc:chgData name="Becky Walker" userId="9686d846-e0c7-40aa-89f4-7572a974d3bf" providerId="ADAL" clId="{73E119EC-7029-41ED-9CAE-E4567189968F}" dt="2020-12-02T13:08:44.442" v="11" actId="2696"/>
        <pc:sldMkLst>
          <pc:docMk/>
          <pc:sldMk cId="4207259394" sldId="273"/>
        </pc:sldMkLst>
      </pc:sldChg>
      <pc:sldChg chg="del">
        <pc:chgData name="Becky Walker" userId="9686d846-e0c7-40aa-89f4-7572a974d3bf" providerId="ADAL" clId="{73E119EC-7029-41ED-9CAE-E4567189968F}" dt="2020-12-02T13:08:44.442" v="11" actId="2696"/>
        <pc:sldMkLst>
          <pc:docMk/>
          <pc:sldMk cId="1161483767" sldId="274"/>
        </pc:sldMkLst>
      </pc:sldChg>
      <pc:sldChg chg="del ord">
        <pc:chgData name="Becky Walker" userId="9686d846-e0c7-40aa-89f4-7572a974d3bf" providerId="ADAL" clId="{73E119EC-7029-41ED-9CAE-E4567189968F}" dt="2020-12-02T03:41:21.444" v="5" actId="2696"/>
        <pc:sldMkLst>
          <pc:docMk/>
          <pc:sldMk cId="3630546347" sldId="274"/>
        </pc:sldMkLst>
      </pc:sldChg>
      <pc:sldChg chg="del">
        <pc:chgData name="Becky Walker" userId="9686d846-e0c7-40aa-89f4-7572a974d3bf" providerId="ADAL" clId="{73E119EC-7029-41ED-9CAE-E4567189968F}" dt="2020-12-02T13:08:44.442" v="11" actId="2696"/>
        <pc:sldMkLst>
          <pc:docMk/>
          <pc:sldMk cId="1109644203" sldId="275"/>
        </pc:sldMkLst>
      </pc:sldChg>
      <pc:sldChg chg="del ord">
        <pc:chgData name="Becky Walker" userId="9686d846-e0c7-40aa-89f4-7572a974d3bf" providerId="ADAL" clId="{73E119EC-7029-41ED-9CAE-E4567189968F}" dt="2020-12-02T03:41:21.444" v="5" actId="2696"/>
        <pc:sldMkLst>
          <pc:docMk/>
          <pc:sldMk cId="1410419204" sldId="275"/>
        </pc:sldMkLst>
      </pc:sldChg>
      <pc:sldChg chg="del ord">
        <pc:chgData name="Becky Walker" userId="9686d846-e0c7-40aa-89f4-7572a974d3bf" providerId="ADAL" clId="{73E119EC-7029-41ED-9CAE-E4567189968F}" dt="2020-12-02T03:41:21.444" v="5" actId="2696"/>
        <pc:sldMkLst>
          <pc:docMk/>
          <pc:sldMk cId="3489603530" sldId="276"/>
        </pc:sldMkLst>
      </pc:sldChg>
      <pc:sldChg chg="del">
        <pc:chgData name="Becky Walker" userId="9686d846-e0c7-40aa-89f4-7572a974d3bf" providerId="ADAL" clId="{73E119EC-7029-41ED-9CAE-E4567189968F}" dt="2020-12-02T13:08:44.442" v="11" actId="2696"/>
        <pc:sldMkLst>
          <pc:docMk/>
          <pc:sldMk cId="3530287529" sldId="276"/>
        </pc:sldMkLst>
      </pc:sldChg>
      <pc:sldChg chg="del ord">
        <pc:chgData name="Becky Walker" userId="9686d846-e0c7-40aa-89f4-7572a974d3bf" providerId="ADAL" clId="{73E119EC-7029-41ED-9CAE-E4567189968F}" dt="2020-12-02T03:41:21.444" v="5" actId="2696"/>
        <pc:sldMkLst>
          <pc:docMk/>
          <pc:sldMk cId="597031623" sldId="281"/>
        </pc:sldMkLst>
      </pc:sldChg>
      <pc:sldChg chg="del">
        <pc:chgData name="Becky Walker" userId="9686d846-e0c7-40aa-89f4-7572a974d3bf" providerId="ADAL" clId="{73E119EC-7029-41ED-9CAE-E4567189968F}" dt="2020-12-02T13:08:44.442" v="11" actId="2696"/>
        <pc:sldMkLst>
          <pc:docMk/>
          <pc:sldMk cId="2880743809" sldId="281"/>
        </pc:sldMkLst>
      </pc:sldChg>
      <pc:sldChg chg="ord">
        <pc:chgData name="Becky Walker" userId="9686d846-e0c7-40aa-89f4-7572a974d3bf" providerId="ADAL" clId="{73E119EC-7029-41ED-9CAE-E4567189968F}" dt="2020-12-02T15:05:23.855" v="13"/>
        <pc:sldMkLst>
          <pc:docMk/>
          <pc:sldMk cId="645948987" sldId="283"/>
        </pc:sldMkLst>
      </pc:sldChg>
      <pc:sldChg chg="del">
        <pc:chgData name="Becky Walker" userId="9686d846-e0c7-40aa-89f4-7572a974d3bf" providerId="ADAL" clId="{73E119EC-7029-41ED-9CAE-E4567189968F}" dt="2020-12-02T03:39:32.361" v="2" actId="47"/>
        <pc:sldMkLst>
          <pc:docMk/>
          <pc:sldMk cId="0" sldId="326"/>
        </pc:sldMkLst>
      </pc:sldChg>
      <pc:sldChg chg="del">
        <pc:chgData name="Becky Walker" userId="9686d846-e0c7-40aa-89f4-7572a974d3bf" providerId="ADAL" clId="{73E119EC-7029-41ED-9CAE-E4567189968F}" dt="2020-12-02T03:39:32.361" v="2" actId="47"/>
        <pc:sldMkLst>
          <pc:docMk/>
          <pc:sldMk cId="2413913781" sldId="327"/>
        </pc:sldMkLst>
      </pc:sldChg>
      <pc:sldChg chg="del">
        <pc:chgData name="Becky Walker" userId="9686d846-e0c7-40aa-89f4-7572a974d3bf" providerId="ADAL" clId="{73E119EC-7029-41ED-9CAE-E4567189968F}" dt="2020-12-02T03:39:32.361" v="2" actId="47"/>
        <pc:sldMkLst>
          <pc:docMk/>
          <pc:sldMk cId="657450437" sldId="328"/>
        </pc:sldMkLst>
      </pc:sldChg>
      <pc:sldChg chg="del">
        <pc:chgData name="Becky Walker" userId="9686d846-e0c7-40aa-89f4-7572a974d3bf" providerId="ADAL" clId="{73E119EC-7029-41ED-9CAE-E4567189968F}" dt="2020-12-02T03:39:32.361" v="2" actId="47"/>
        <pc:sldMkLst>
          <pc:docMk/>
          <pc:sldMk cId="1147845596" sldId="329"/>
        </pc:sldMkLst>
      </pc:sldChg>
      <pc:sldChg chg="del">
        <pc:chgData name="Becky Walker" userId="9686d846-e0c7-40aa-89f4-7572a974d3bf" providerId="ADAL" clId="{73E119EC-7029-41ED-9CAE-E4567189968F}" dt="2020-12-02T03:39:32.361" v="2" actId="47"/>
        <pc:sldMkLst>
          <pc:docMk/>
          <pc:sldMk cId="2283178473" sldId="330"/>
        </pc:sldMkLst>
      </pc:sldChg>
      <pc:sldChg chg="del">
        <pc:chgData name="Becky Walker" userId="9686d846-e0c7-40aa-89f4-7572a974d3bf" providerId="ADAL" clId="{73E119EC-7029-41ED-9CAE-E4567189968F}" dt="2020-12-02T03:39:32.361" v="2" actId="47"/>
        <pc:sldMkLst>
          <pc:docMk/>
          <pc:sldMk cId="3596895801" sldId="331"/>
        </pc:sldMkLst>
      </pc:sldChg>
      <pc:sldChg chg="del">
        <pc:chgData name="Becky Walker" userId="9686d846-e0c7-40aa-89f4-7572a974d3bf" providerId="ADAL" clId="{73E119EC-7029-41ED-9CAE-E4567189968F}" dt="2020-12-02T03:42:17.761" v="10" actId="2696"/>
        <pc:sldMkLst>
          <pc:docMk/>
          <pc:sldMk cId="1391096992" sldId="335"/>
        </pc:sldMkLst>
      </pc:sldChg>
      <pc:sldChg chg="modSp del mod">
        <pc:chgData name="Becky Walker" userId="9686d846-e0c7-40aa-89f4-7572a974d3bf" providerId="ADAL" clId="{73E119EC-7029-41ED-9CAE-E4567189968F}" dt="2020-12-02T02:22:12.559" v="1" actId="2696"/>
        <pc:sldMkLst>
          <pc:docMk/>
          <pc:sldMk cId="1766483711" sldId="3322"/>
        </pc:sldMkLst>
        <pc:spChg chg="mod">
          <ac:chgData name="Becky Walker" userId="9686d846-e0c7-40aa-89f4-7572a974d3bf" providerId="ADAL" clId="{73E119EC-7029-41ED-9CAE-E4567189968F}" dt="2020-12-02T02:22:05.887" v="0" actId="21"/>
          <ac:spMkLst>
            <pc:docMk/>
            <pc:sldMk cId="1766483711" sldId="3322"/>
            <ac:spMk id="2" creationId="{9AB2EA78-AEB3-469B-9025-3B17201A457B}"/>
          </ac:spMkLst>
        </pc:spChg>
      </pc:sldChg>
      <pc:sldChg chg="del ord">
        <pc:chgData name="Becky Walker" userId="9686d846-e0c7-40aa-89f4-7572a974d3bf" providerId="ADAL" clId="{73E119EC-7029-41ED-9CAE-E4567189968F}" dt="2020-12-02T03:41:21.444" v="5" actId="2696"/>
        <pc:sldMkLst>
          <pc:docMk/>
          <pc:sldMk cId="0" sldId="3349"/>
        </pc:sldMkLst>
      </pc:sldChg>
      <pc:sldChg chg="del">
        <pc:chgData name="Becky Walker" userId="9686d846-e0c7-40aa-89f4-7572a974d3bf" providerId="ADAL" clId="{73E119EC-7029-41ED-9CAE-E4567189968F}" dt="2020-12-02T13:08:44.442" v="11" actId="2696"/>
        <pc:sldMkLst>
          <pc:docMk/>
          <pc:sldMk cId="665209851" sldId="3349"/>
        </pc:sldMkLst>
      </pc:sldChg>
      <pc:sldChg chg="del ord">
        <pc:chgData name="Becky Walker" userId="9686d846-e0c7-40aa-89f4-7572a974d3bf" providerId="ADAL" clId="{73E119EC-7029-41ED-9CAE-E4567189968F}" dt="2020-12-02T03:41:21.444" v="5" actId="2696"/>
        <pc:sldMkLst>
          <pc:docMk/>
          <pc:sldMk cId="2413913781" sldId="3350"/>
        </pc:sldMkLst>
      </pc:sldChg>
      <pc:sldChg chg="del">
        <pc:chgData name="Becky Walker" userId="9686d846-e0c7-40aa-89f4-7572a974d3bf" providerId="ADAL" clId="{73E119EC-7029-41ED-9CAE-E4567189968F}" dt="2020-12-02T13:08:44.442" v="11" actId="2696"/>
        <pc:sldMkLst>
          <pc:docMk/>
          <pc:sldMk cId="3970114621" sldId="3350"/>
        </pc:sldMkLst>
      </pc:sldChg>
      <pc:sldChg chg="del ord">
        <pc:chgData name="Becky Walker" userId="9686d846-e0c7-40aa-89f4-7572a974d3bf" providerId="ADAL" clId="{73E119EC-7029-41ED-9CAE-E4567189968F}" dt="2020-12-02T03:41:21.444" v="5" actId="2696"/>
        <pc:sldMkLst>
          <pc:docMk/>
          <pc:sldMk cId="657450437" sldId="3351"/>
        </pc:sldMkLst>
      </pc:sldChg>
      <pc:sldChg chg="del">
        <pc:chgData name="Becky Walker" userId="9686d846-e0c7-40aa-89f4-7572a974d3bf" providerId="ADAL" clId="{73E119EC-7029-41ED-9CAE-E4567189968F}" dt="2020-12-02T13:08:44.442" v="11" actId="2696"/>
        <pc:sldMkLst>
          <pc:docMk/>
          <pc:sldMk cId="1237783611" sldId="3351"/>
        </pc:sldMkLst>
      </pc:sldChg>
      <pc:sldChg chg="del ord">
        <pc:chgData name="Becky Walker" userId="9686d846-e0c7-40aa-89f4-7572a974d3bf" providerId="ADAL" clId="{73E119EC-7029-41ED-9CAE-E4567189968F}" dt="2020-12-02T03:41:21.444" v="5" actId="2696"/>
        <pc:sldMkLst>
          <pc:docMk/>
          <pc:sldMk cId="1147845596" sldId="3352"/>
        </pc:sldMkLst>
      </pc:sldChg>
      <pc:sldChg chg="del">
        <pc:chgData name="Becky Walker" userId="9686d846-e0c7-40aa-89f4-7572a974d3bf" providerId="ADAL" clId="{73E119EC-7029-41ED-9CAE-E4567189968F}" dt="2020-12-02T13:08:44.442" v="11" actId="2696"/>
        <pc:sldMkLst>
          <pc:docMk/>
          <pc:sldMk cId="3923572008" sldId="3352"/>
        </pc:sldMkLst>
      </pc:sldChg>
      <pc:sldChg chg="del">
        <pc:chgData name="Becky Walker" userId="9686d846-e0c7-40aa-89f4-7572a974d3bf" providerId="ADAL" clId="{73E119EC-7029-41ED-9CAE-E4567189968F}" dt="2020-12-02T13:08:44.442" v="11" actId="2696"/>
        <pc:sldMkLst>
          <pc:docMk/>
          <pc:sldMk cId="1584835511" sldId="3353"/>
        </pc:sldMkLst>
      </pc:sldChg>
      <pc:sldChg chg="del ord">
        <pc:chgData name="Becky Walker" userId="9686d846-e0c7-40aa-89f4-7572a974d3bf" providerId="ADAL" clId="{73E119EC-7029-41ED-9CAE-E4567189968F}" dt="2020-12-02T03:41:21.444" v="5" actId="2696"/>
        <pc:sldMkLst>
          <pc:docMk/>
          <pc:sldMk cId="2792114636" sldId="3353"/>
        </pc:sldMkLst>
      </pc:sldChg>
      <pc:sldChg chg="del">
        <pc:chgData name="Becky Walker" userId="9686d846-e0c7-40aa-89f4-7572a974d3bf" providerId="ADAL" clId="{73E119EC-7029-41ED-9CAE-E4567189968F}" dt="2020-12-02T13:08:44.442" v="11" actId="2696"/>
        <pc:sldMkLst>
          <pc:docMk/>
          <pc:sldMk cId="1596982691" sldId="3354"/>
        </pc:sldMkLst>
      </pc:sldChg>
      <pc:sldChg chg="del ord">
        <pc:chgData name="Becky Walker" userId="9686d846-e0c7-40aa-89f4-7572a974d3bf" providerId="ADAL" clId="{73E119EC-7029-41ED-9CAE-E4567189968F}" dt="2020-12-02T03:41:21.444" v="5" actId="2696"/>
        <pc:sldMkLst>
          <pc:docMk/>
          <pc:sldMk cId="2283178473" sldId="3354"/>
        </pc:sldMkLst>
      </pc:sldChg>
      <pc:sldChg chg="del">
        <pc:chgData name="Becky Walker" userId="9686d846-e0c7-40aa-89f4-7572a974d3bf" providerId="ADAL" clId="{73E119EC-7029-41ED-9CAE-E4567189968F}" dt="2020-12-02T13:08:44.442" v="11" actId="2696"/>
        <pc:sldMkLst>
          <pc:docMk/>
          <pc:sldMk cId="2135740749" sldId="3355"/>
        </pc:sldMkLst>
      </pc:sldChg>
      <pc:sldChg chg="del ord">
        <pc:chgData name="Becky Walker" userId="9686d846-e0c7-40aa-89f4-7572a974d3bf" providerId="ADAL" clId="{73E119EC-7029-41ED-9CAE-E4567189968F}" dt="2020-12-02T03:41:21.444" v="5" actId="2696"/>
        <pc:sldMkLst>
          <pc:docMk/>
          <pc:sldMk cId="3596895801" sldId="3355"/>
        </pc:sldMkLst>
      </pc:sldChg>
      <pc:sldChg chg="del ord">
        <pc:chgData name="Becky Walker" userId="9686d846-e0c7-40aa-89f4-7572a974d3bf" providerId="ADAL" clId="{73E119EC-7029-41ED-9CAE-E4567189968F}" dt="2020-12-02T03:41:21.444" v="5" actId="2696"/>
        <pc:sldMkLst>
          <pc:docMk/>
          <pc:sldMk cId="153874984" sldId="3356"/>
        </pc:sldMkLst>
      </pc:sldChg>
      <pc:sldChg chg="del">
        <pc:chgData name="Becky Walker" userId="9686d846-e0c7-40aa-89f4-7572a974d3bf" providerId="ADAL" clId="{73E119EC-7029-41ED-9CAE-E4567189968F}" dt="2020-12-02T13:08:44.442" v="11" actId="2696"/>
        <pc:sldMkLst>
          <pc:docMk/>
          <pc:sldMk cId="686470495" sldId="3356"/>
        </pc:sldMkLst>
      </pc:sldChg>
      <pc:sldMasterChg chg="delSldLayout">
        <pc:chgData name="Becky Walker" userId="9686d846-e0c7-40aa-89f4-7572a974d3bf" providerId="ADAL" clId="{73E119EC-7029-41ED-9CAE-E4567189968F}" dt="2020-12-02T03:39:32.361" v="2" actId="47"/>
        <pc:sldMasterMkLst>
          <pc:docMk/>
          <pc:sldMasterMk cId="1214379701" sldId="2147483694"/>
        </pc:sldMasterMkLst>
        <pc:sldLayoutChg chg="del">
          <pc:chgData name="Becky Walker" userId="9686d846-e0c7-40aa-89f4-7572a974d3bf" providerId="ADAL" clId="{73E119EC-7029-41ED-9CAE-E4567189968F}" dt="2020-12-02T03:39:32.361" v="2" actId="47"/>
          <pc:sldLayoutMkLst>
            <pc:docMk/>
            <pc:sldMasterMk cId="1214379701" sldId="2147483694"/>
            <pc:sldLayoutMk cId="1231780047" sldId="2147483695"/>
          </pc:sldLayoutMkLst>
        </pc:sldLayoutChg>
        <pc:sldLayoutChg chg="del">
          <pc:chgData name="Becky Walker" userId="9686d846-e0c7-40aa-89f4-7572a974d3bf" providerId="ADAL" clId="{73E119EC-7029-41ED-9CAE-E4567189968F}" dt="2020-12-02T03:39:32.361" v="2" actId="47"/>
          <pc:sldLayoutMkLst>
            <pc:docMk/>
            <pc:sldMasterMk cId="1214379701" sldId="2147483694"/>
            <pc:sldLayoutMk cId="106558897" sldId="2147483697"/>
          </pc:sldLayoutMkLst>
        </pc:sldLayoutChg>
        <pc:sldLayoutChg chg="del">
          <pc:chgData name="Becky Walker" userId="9686d846-e0c7-40aa-89f4-7572a974d3bf" providerId="ADAL" clId="{73E119EC-7029-41ED-9CAE-E4567189968F}" dt="2020-12-02T03:39:32.361" v="2" actId="47"/>
          <pc:sldLayoutMkLst>
            <pc:docMk/>
            <pc:sldMasterMk cId="1214379701" sldId="2147483694"/>
            <pc:sldLayoutMk cId="3104754130" sldId="2147483706"/>
          </pc:sldLayoutMkLst>
        </pc:sldLayoutChg>
      </pc:sldMasterChg>
      <pc:sldMasterChg chg="delSldLayout">
        <pc:chgData name="Becky Walker" userId="9686d846-e0c7-40aa-89f4-7572a974d3bf" providerId="ADAL" clId="{73E119EC-7029-41ED-9CAE-E4567189968F}" dt="2020-12-02T03:41:21.444" v="5" actId="2696"/>
        <pc:sldMasterMkLst>
          <pc:docMk/>
          <pc:sldMasterMk cId="264869951" sldId="2147483764"/>
        </pc:sldMasterMkLst>
        <pc:sldLayoutChg chg="del">
          <pc:chgData name="Becky Walker" userId="9686d846-e0c7-40aa-89f4-7572a974d3bf" providerId="ADAL" clId="{73E119EC-7029-41ED-9CAE-E4567189968F}" dt="2020-12-02T03:41:21.444" v="5" actId="2696"/>
          <pc:sldLayoutMkLst>
            <pc:docMk/>
            <pc:sldMasterMk cId="264869951" sldId="2147483764"/>
            <pc:sldLayoutMk cId="3710136138" sldId="2147483765"/>
          </pc:sldLayoutMkLst>
        </pc:sldLayoutChg>
        <pc:sldLayoutChg chg="del">
          <pc:chgData name="Becky Walker" userId="9686d846-e0c7-40aa-89f4-7572a974d3bf" providerId="ADAL" clId="{73E119EC-7029-41ED-9CAE-E4567189968F}" dt="2020-12-02T03:41:21.444" v="5" actId="2696"/>
          <pc:sldLayoutMkLst>
            <pc:docMk/>
            <pc:sldMasterMk cId="264869951" sldId="2147483764"/>
            <pc:sldLayoutMk cId="3837276045" sldId="2147483767"/>
          </pc:sldLayoutMkLst>
        </pc:sldLayoutChg>
        <pc:sldLayoutChg chg="del">
          <pc:chgData name="Becky Walker" userId="9686d846-e0c7-40aa-89f4-7572a974d3bf" providerId="ADAL" clId="{73E119EC-7029-41ED-9CAE-E4567189968F}" dt="2020-12-02T03:41:21.444" v="5" actId="2696"/>
          <pc:sldLayoutMkLst>
            <pc:docMk/>
            <pc:sldMasterMk cId="264869951" sldId="2147483764"/>
            <pc:sldLayoutMk cId="16544932" sldId="2147483776"/>
          </pc:sldLayoutMkLst>
        </pc:sldLayoutChg>
      </pc:sldMasterChg>
      <pc:sldMasterChg chg="del delSldLayout">
        <pc:chgData name="Becky Walker" userId="9686d846-e0c7-40aa-89f4-7572a974d3bf" providerId="ADAL" clId="{73E119EC-7029-41ED-9CAE-E4567189968F}" dt="2020-12-02T13:08:44.442" v="11" actId="2696"/>
        <pc:sldMasterMkLst>
          <pc:docMk/>
          <pc:sldMasterMk cId="733652074" sldId="2147483776"/>
        </pc:sldMasterMkLst>
        <pc:sldLayoutChg chg="del">
          <pc:chgData name="Becky Walker" userId="9686d846-e0c7-40aa-89f4-7572a974d3bf" providerId="ADAL" clId="{73E119EC-7029-41ED-9CAE-E4567189968F}" dt="2020-12-02T13:08:44.442" v="11" actId="2696"/>
          <pc:sldLayoutMkLst>
            <pc:docMk/>
            <pc:sldMasterMk cId="733652074" sldId="2147483776"/>
            <pc:sldLayoutMk cId="1645577949" sldId="2147483777"/>
          </pc:sldLayoutMkLst>
        </pc:sldLayoutChg>
        <pc:sldLayoutChg chg="del">
          <pc:chgData name="Becky Walker" userId="9686d846-e0c7-40aa-89f4-7572a974d3bf" providerId="ADAL" clId="{73E119EC-7029-41ED-9CAE-E4567189968F}" dt="2020-12-02T13:08:44.442" v="11" actId="2696"/>
          <pc:sldLayoutMkLst>
            <pc:docMk/>
            <pc:sldMasterMk cId="733652074" sldId="2147483776"/>
            <pc:sldLayoutMk cId="4051223952" sldId="2147483778"/>
          </pc:sldLayoutMkLst>
        </pc:sldLayoutChg>
        <pc:sldLayoutChg chg="del">
          <pc:chgData name="Becky Walker" userId="9686d846-e0c7-40aa-89f4-7572a974d3bf" providerId="ADAL" clId="{73E119EC-7029-41ED-9CAE-E4567189968F}" dt="2020-12-02T13:08:44.442" v="11" actId="2696"/>
          <pc:sldLayoutMkLst>
            <pc:docMk/>
            <pc:sldMasterMk cId="733652074" sldId="2147483776"/>
            <pc:sldLayoutMk cId="81446649" sldId="2147483779"/>
          </pc:sldLayoutMkLst>
        </pc:sldLayoutChg>
        <pc:sldLayoutChg chg="del">
          <pc:chgData name="Becky Walker" userId="9686d846-e0c7-40aa-89f4-7572a974d3bf" providerId="ADAL" clId="{73E119EC-7029-41ED-9CAE-E4567189968F}" dt="2020-12-02T13:08:44.442" v="11" actId="2696"/>
          <pc:sldLayoutMkLst>
            <pc:docMk/>
            <pc:sldMasterMk cId="733652074" sldId="2147483776"/>
            <pc:sldLayoutMk cId="3886020020" sldId="2147483780"/>
          </pc:sldLayoutMkLst>
        </pc:sldLayoutChg>
        <pc:sldLayoutChg chg="del">
          <pc:chgData name="Becky Walker" userId="9686d846-e0c7-40aa-89f4-7572a974d3bf" providerId="ADAL" clId="{73E119EC-7029-41ED-9CAE-E4567189968F}" dt="2020-12-02T13:08:44.442" v="11" actId="2696"/>
          <pc:sldLayoutMkLst>
            <pc:docMk/>
            <pc:sldMasterMk cId="733652074" sldId="2147483776"/>
            <pc:sldLayoutMk cId="918744075" sldId="2147483781"/>
          </pc:sldLayoutMkLst>
        </pc:sldLayoutChg>
        <pc:sldLayoutChg chg="del">
          <pc:chgData name="Becky Walker" userId="9686d846-e0c7-40aa-89f4-7572a974d3bf" providerId="ADAL" clId="{73E119EC-7029-41ED-9CAE-E4567189968F}" dt="2020-12-02T13:08:44.442" v="11" actId="2696"/>
          <pc:sldLayoutMkLst>
            <pc:docMk/>
            <pc:sldMasterMk cId="733652074" sldId="2147483776"/>
            <pc:sldLayoutMk cId="247910410" sldId="2147483782"/>
          </pc:sldLayoutMkLst>
        </pc:sldLayoutChg>
        <pc:sldLayoutChg chg="del">
          <pc:chgData name="Becky Walker" userId="9686d846-e0c7-40aa-89f4-7572a974d3bf" providerId="ADAL" clId="{73E119EC-7029-41ED-9CAE-E4567189968F}" dt="2020-12-02T13:08:44.442" v="11" actId="2696"/>
          <pc:sldLayoutMkLst>
            <pc:docMk/>
            <pc:sldMasterMk cId="733652074" sldId="2147483776"/>
            <pc:sldLayoutMk cId="2660248333" sldId="2147483783"/>
          </pc:sldLayoutMkLst>
        </pc:sldLayoutChg>
        <pc:sldLayoutChg chg="del">
          <pc:chgData name="Becky Walker" userId="9686d846-e0c7-40aa-89f4-7572a974d3bf" providerId="ADAL" clId="{73E119EC-7029-41ED-9CAE-E4567189968F}" dt="2020-12-02T13:08:44.442" v="11" actId="2696"/>
          <pc:sldLayoutMkLst>
            <pc:docMk/>
            <pc:sldMasterMk cId="733652074" sldId="2147483776"/>
            <pc:sldLayoutMk cId="429289502" sldId="2147483784"/>
          </pc:sldLayoutMkLst>
        </pc:sldLayoutChg>
        <pc:sldLayoutChg chg="del">
          <pc:chgData name="Becky Walker" userId="9686d846-e0c7-40aa-89f4-7572a974d3bf" providerId="ADAL" clId="{73E119EC-7029-41ED-9CAE-E4567189968F}" dt="2020-12-02T13:08:44.442" v="11" actId="2696"/>
          <pc:sldLayoutMkLst>
            <pc:docMk/>
            <pc:sldMasterMk cId="733652074" sldId="2147483776"/>
            <pc:sldLayoutMk cId="3014562572" sldId="2147483785"/>
          </pc:sldLayoutMkLst>
        </pc:sldLayoutChg>
        <pc:sldLayoutChg chg="del">
          <pc:chgData name="Becky Walker" userId="9686d846-e0c7-40aa-89f4-7572a974d3bf" providerId="ADAL" clId="{73E119EC-7029-41ED-9CAE-E4567189968F}" dt="2020-12-02T13:08:44.442" v="11" actId="2696"/>
          <pc:sldLayoutMkLst>
            <pc:docMk/>
            <pc:sldMasterMk cId="733652074" sldId="2147483776"/>
            <pc:sldLayoutMk cId="1143546304" sldId="2147483786"/>
          </pc:sldLayoutMkLst>
        </pc:sldLayoutChg>
        <pc:sldLayoutChg chg="del">
          <pc:chgData name="Becky Walker" userId="9686d846-e0c7-40aa-89f4-7572a974d3bf" providerId="ADAL" clId="{73E119EC-7029-41ED-9CAE-E4567189968F}" dt="2020-12-02T13:08:44.442" v="11" actId="2696"/>
          <pc:sldLayoutMkLst>
            <pc:docMk/>
            <pc:sldMasterMk cId="733652074" sldId="2147483776"/>
            <pc:sldLayoutMk cId="3407157933" sldId="2147483787"/>
          </pc:sldLayoutMkLst>
        </pc:sldLayoutChg>
        <pc:sldLayoutChg chg="del">
          <pc:chgData name="Becky Walker" userId="9686d846-e0c7-40aa-89f4-7572a974d3bf" providerId="ADAL" clId="{73E119EC-7029-41ED-9CAE-E4567189968F}" dt="2020-12-02T13:08:44.442" v="11" actId="2696"/>
          <pc:sldLayoutMkLst>
            <pc:docMk/>
            <pc:sldMasterMk cId="733652074" sldId="2147483776"/>
            <pc:sldLayoutMk cId="2017091538" sldId="2147483788"/>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_rels/chartEx1.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sz="2800" baseline="0" dirty="0"/>
              <a:t>Transitional Voucher Outcomes</a:t>
            </a:r>
          </a:p>
        </c:rich>
      </c:tx>
      <c:layout>
        <c:manualLayout>
          <c:xMode val="edge"/>
          <c:yMode val="edge"/>
          <c:x val="0.20234474451662321"/>
          <c:y val="2.4918660937251626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2.5621119578735242E-2"/>
          <c:y val="2.154344939667748E-3"/>
          <c:w val="0.97437888042126475"/>
          <c:h val="0.74919813385837941"/>
        </c:manualLayout>
      </c:layout>
      <c:barChart>
        <c:barDir val="col"/>
        <c:grouping val="clustered"/>
        <c:varyColors val="0"/>
        <c:ser>
          <c:idx val="0"/>
          <c:order val="0"/>
          <c:tx>
            <c:strRef>
              <c:f>Sheet2!$A$21</c:f>
              <c:strCache>
                <c:ptCount val="1"/>
                <c:pt idx="0">
                  <c:v>Able to Maintain Housing</c:v>
                </c:pt>
              </c:strCache>
            </c:strRef>
          </c:tx>
          <c:spPr>
            <a:solidFill>
              <a:schemeClr val="accent6">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Sheet2!$B$20:$D$20</c:f>
              <c:strCache>
                <c:ptCount val="3"/>
                <c:pt idx="0">
                  <c:v>Yes</c:v>
                </c:pt>
                <c:pt idx="1">
                  <c:v>No</c:v>
                </c:pt>
                <c:pt idx="2">
                  <c:v>  N/A</c:v>
                </c:pt>
              </c:strCache>
            </c:strRef>
          </c:cat>
          <c:val>
            <c:numRef>
              <c:f>Sheet2!$B$21:$D$21</c:f>
              <c:numCache>
                <c:formatCode>0%</c:formatCode>
                <c:ptCount val="3"/>
                <c:pt idx="0">
                  <c:v>0.60119047619047616</c:v>
                </c:pt>
                <c:pt idx="1">
                  <c:v>0.27976190476190477</c:v>
                </c:pt>
                <c:pt idx="2">
                  <c:v>0.11904761904761904</c:v>
                </c:pt>
              </c:numCache>
            </c:numRef>
          </c:val>
          <c:extLst>
            <c:ext xmlns:c16="http://schemas.microsoft.com/office/drawing/2014/chart" uri="{C3380CC4-5D6E-409C-BE32-E72D297353CC}">
              <c16:uniqueId val="{00000000-8FF1-464B-8C1C-B8CE3515D4B2}"/>
            </c:ext>
          </c:extLst>
        </c:ser>
        <c:ser>
          <c:idx val="1"/>
          <c:order val="1"/>
          <c:tx>
            <c:strRef>
              <c:f>Sheet2!$A$22</c:f>
              <c:strCache>
                <c:ptCount val="1"/>
                <c:pt idx="0">
                  <c:v>Obtained Employment</c:v>
                </c:pt>
              </c:strCache>
            </c:strRef>
          </c:tx>
          <c:spPr>
            <a:solidFill>
              <a:schemeClr val="accent5">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Sheet2!$B$20:$D$20</c:f>
              <c:strCache>
                <c:ptCount val="3"/>
                <c:pt idx="0">
                  <c:v>Yes</c:v>
                </c:pt>
                <c:pt idx="1">
                  <c:v>No</c:v>
                </c:pt>
                <c:pt idx="2">
                  <c:v>  N/A</c:v>
                </c:pt>
              </c:strCache>
            </c:strRef>
          </c:cat>
          <c:val>
            <c:numRef>
              <c:f>Sheet2!$B$22:$D$22</c:f>
              <c:numCache>
                <c:formatCode>0%</c:formatCode>
                <c:ptCount val="3"/>
                <c:pt idx="0">
                  <c:v>0.44047619047619047</c:v>
                </c:pt>
                <c:pt idx="1">
                  <c:v>0.32738095238095238</c:v>
                </c:pt>
                <c:pt idx="2">
                  <c:v>0.23214285714285715</c:v>
                </c:pt>
              </c:numCache>
            </c:numRef>
          </c:val>
          <c:extLst>
            <c:ext xmlns:c16="http://schemas.microsoft.com/office/drawing/2014/chart" uri="{C3380CC4-5D6E-409C-BE32-E72D297353CC}">
              <c16:uniqueId val="{00000001-8FF1-464B-8C1C-B8CE3515D4B2}"/>
            </c:ext>
          </c:extLst>
        </c:ser>
        <c:ser>
          <c:idx val="2"/>
          <c:order val="2"/>
          <c:tx>
            <c:strRef>
              <c:f>Sheet2!$A$23</c:f>
              <c:strCache>
                <c:ptCount val="1"/>
                <c:pt idx="0">
                  <c:v>Obtained SSI/SSDI</c:v>
                </c:pt>
              </c:strCache>
            </c:strRef>
          </c:tx>
          <c:spPr>
            <a:solidFill>
              <a:schemeClr val="accent4">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Sheet2!$B$20:$D$20</c:f>
              <c:strCache>
                <c:ptCount val="3"/>
                <c:pt idx="0">
                  <c:v>Yes</c:v>
                </c:pt>
                <c:pt idx="1">
                  <c:v>No</c:v>
                </c:pt>
                <c:pt idx="2">
                  <c:v>  N/A</c:v>
                </c:pt>
              </c:strCache>
            </c:strRef>
          </c:cat>
          <c:val>
            <c:numRef>
              <c:f>Sheet2!$B$23:$D$23</c:f>
              <c:numCache>
                <c:formatCode>0%</c:formatCode>
                <c:ptCount val="3"/>
                <c:pt idx="0">
                  <c:v>0.18</c:v>
                </c:pt>
                <c:pt idx="1">
                  <c:v>0.23</c:v>
                </c:pt>
                <c:pt idx="2">
                  <c:v>0.57999999999999996</c:v>
                </c:pt>
              </c:numCache>
            </c:numRef>
          </c:val>
          <c:extLst>
            <c:ext xmlns:c16="http://schemas.microsoft.com/office/drawing/2014/chart" uri="{C3380CC4-5D6E-409C-BE32-E72D297353CC}">
              <c16:uniqueId val="{00000002-8FF1-464B-8C1C-B8CE3515D4B2}"/>
            </c:ext>
          </c:extLst>
        </c:ser>
        <c:dLbls>
          <c:dLblPos val="inEnd"/>
          <c:showLegendKey val="0"/>
          <c:showVal val="1"/>
          <c:showCatName val="0"/>
          <c:showSerName val="0"/>
          <c:showPercent val="0"/>
          <c:showBubbleSize val="0"/>
        </c:dLbls>
        <c:gapWidth val="65"/>
        <c:axId val="1227087407"/>
        <c:axId val="112058367"/>
      </c:barChart>
      <c:catAx>
        <c:axId val="1227087407"/>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800" b="1" i="0" u="none" strike="noStrike" kern="1200" cap="all" baseline="0">
                <a:solidFill>
                  <a:schemeClr val="dk1">
                    <a:lumMod val="75000"/>
                    <a:lumOff val="25000"/>
                  </a:schemeClr>
                </a:solidFill>
                <a:latin typeface="+mn-lt"/>
                <a:ea typeface="+mn-ea"/>
                <a:cs typeface="+mn-cs"/>
              </a:defRPr>
            </a:pPr>
            <a:endParaRPr lang="en-US"/>
          </a:p>
        </c:txPr>
        <c:crossAx val="112058367"/>
        <c:crosses val="autoZero"/>
        <c:auto val="1"/>
        <c:lblAlgn val="ctr"/>
        <c:lblOffset val="100"/>
        <c:noMultiLvlLbl val="0"/>
      </c:catAx>
      <c:valAx>
        <c:axId val="112058367"/>
        <c:scaling>
          <c:orientation val="minMax"/>
          <c:max val="1"/>
        </c:scaling>
        <c:delete val="1"/>
        <c:axPos val="l"/>
        <c:numFmt formatCode="0%" sourceLinked="1"/>
        <c:majorTickMark val="none"/>
        <c:minorTickMark val="none"/>
        <c:tickLblPos val="nextTo"/>
        <c:crossAx val="1227087407"/>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n-US"/>
          </a:p>
        </c:txPr>
      </c:legendEntry>
      <c:legendEntry>
        <c:idx val="1"/>
        <c:txPr>
          <a:bodyPr rot="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n-US"/>
          </a:p>
        </c:txPr>
      </c:legendEntry>
      <c:layout>
        <c:manualLayout>
          <c:xMode val="edge"/>
          <c:yMode val="edge"/>
          <c:x val="0.18823985947669866"/>
          <c:y val="0.18036648728059604"/>
          <c:w val="0.59853625677639222"/>
          <c:h val="0.1607484860294231"/>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17272799271286338"/>
          <c:y val="1.6383225281794835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4.5836248121795251E-2"/>
          <c:y val="9.9849983033661979E-2"/>
          <c:w val="0.8403121697078636"/>
          <c:h val="0.85427519198426305"/>
        </c:manualLayout>
      </c:layout>
      <c:pieChart>
        <c:varyColors val="1"/>
        <c:ser>
          <c:idx val="0"/>
          <c:order val="0"/>
          <c:tx>
            <c:strRef>
              <c:f>Sheet2!$A$31</c:f>
              <c:strCache>
                <c:ptCount val="1"/>
                <c:pt idx="0">
                  <c:v>Full Amount of Voucher Spent</c:v>
                </c:pt>
              </c:strCache>
            </c:strRef>
          </c:tx>
          <c:dPt>
            <c:idx val="0"/>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D4FD-48AB-8A7B-F40A4FD4DA0D}"/>
              </c:ext>
            </c:extLst>
          </c:dPt>
          <c:dPt>
            <c:idx val="1"/>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D4FD-48AB-8A7B-F40A4FD4DA0D}"/>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Sheet2!$B$30:$C$30</c:f>
              <c:strCache>
                <c:ptCount val="2"/>
                <c:pt idx="0">
                  <c:v>Yes</c:v>
                </c:pt>
                <c:pt idx="1">
                  <c:v>No</c:v>
                </c:pt>
              </c:strCache>
            </c:strRef>
          </c:cat>
          <c:val>
            <c:numRef>
              <c:f>Sheet2!$B$31:$C$31</c:f>
              <c:numCache>
                <c:formatCode>0%</c:formatCode>
                <c:ptCount val="2"/>
                <c:pt idx="0">
                  <c:v>0.8</c:v>
                </c:pt>
                <c:pt idx="1">
                  <c:v>0.2</c:v>
                </c:pt>
              </c:numCache>
            </c:numRef>
          </c:val>
          <c:extLst>
            <c:ext xmlns:c16="http://schemas.microsoft.com/office/drawing/2014/chart" uri="{C3380CC4-5D6E-409C-BE32-E72D297353CC}">
              <c16:uniqueId val="{00000004-D4FD-48AB-8A7B-F40A4FD4DA0D}"/>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75866963429084"/>
          <c:y val="0.85808538519866973"/>
          <c:w val="0.2362415917866611"/>
          <c:h val="0.14101953674384013"/>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8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4.3565819441547082E-2"/>
          <c:y val="0.13293804270134602"/>
          <c:w val="0.78613942305733853"/>
          <c:h val="0.822349769412552"/>
        </c:manualLayout>
      </c:layout>
      <c:pieChart>
        <c:varyColors val="1"/>
        <c:ser>
          <c:idx val="0"/>
          <c:order val="0"/>
          <c:tx>
            <c:strRef>
              <c:f>Sheet2!$A$34</c:f>
              <c:strCache>
                <c:ptCount val="1"/>
                <c:pt idx="0">
                  <c:v>Extension Requested</c:v>
                </c:pt>
              </c:strCache>
            </c:strRef>
          </c:tx>
          <c:dPt>
            <c:idx val="0"/>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F880-4D76-81F3-33A20CCD5958}"/>
              </c:ext>
            </c:extLst>
          </c:dPt>
          <c:dPt>
            <c:idx val="1"/>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F880-4D76-81F3-33A20CCD5958}"/>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Sheet2!$B$33:$C$33</c:f>
              <c:strCache>
                <c:ptCount val="2"/>
                <c:pt idx="0">
                  <c:v>Yes</c:v>
                </c:pt>
                <c:pt idx="1">
                  <c:v>No</c:v>
                </c:pt>
              </c:strCache>
            </c:strRef>
          </c:cat>
          <c:val>
            <c:numRef>
              <c:f>Sheet2!$B$34:$C$34</c:f>
              <c:numCache>
                <c:formatCode>0%</c:formatCode>
                <c:ptCount val="2"/>
                <c:pt idx="0">
                  <c:v>0.42</c:v>
                </c:pt>
                <c:pt idx="1">
                  <c:v>0.57999999999999996</c:v>
                </c:pt>
              </c:numCache>
            </c:numRef>
          </c:val>
          <c:extLst>
            <c:ext xmlns:c16="http://schemas.microsoft.com/office/drawing/2014/chart" uri="{C3380CC4-5D6E-409C-BE32-E72D297353CC}">
              <c16:uniqueId val="{00000004-F880-4D76-81F3-33A20CCD5958}"/>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77873902251765414"/>
          <c:y val="0.83214494209129797"/>
          <c:w val="0.21312283095497259"/>
          <c:h val="0.167337208939836"/>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8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 dir="row">Sheet2!$B$25:$E$25</cx:f>
        <cx:lvl ptCount="4">
          <cx:pt idx="0">Completely</cx:pt>
          <cx:pt idx="1">Mostly</cx:pt>
          <cx:pt idx="2">Somewhat</cx:pt>
          <cx:pt idx="3">No</cx:pt>
        </cx:lvl>
      </cx:strDim>
      <cx:numDim type="val">
        <cx:f dir="row">Sheet2!$B$26:$E$26</cx:f>
        <cx:lvl ptCount="4" formatCode="0.00%">
          <cx:pt idx="0">0.375</cx:pt>
          <cx:pt idx="1">0.25595238095238093</cx:pt>
          <cx:pt idx="2">0.16666666666666666</cx:pt>
          <cx:pt idx="3">0.20238095238095238</cx:pt>
        </cx:lvl>
      </cx:numDim>
    </cx:data>
  </cx:chartData>
  <cx:chart>
    <cx:title pos="t" align="ctr" overlay="0">
      <cx:tx>
        <cx:txData>
          <cx:v>Sustainability Achieved</cx:v>
        </cx:txData>
      </cx:tx>
      <cx:txPr>
        <a:bodyPr spcFirstLastPara="1" vertOverflow="ellipsis" horzOverflow="overflow" wrap="square" lIns="0" tIns="0" rIns="0" bIns="0" anchor="ctr" anchorCtr="1"/>
        <a:lstStyle/>
        <a:p>
          <a:pPr algn="ctr" rtl="0">
            <a:defRPr sz="2600" b="1" i="0" baseline="0"/>
          </a:pPr>
          <a:r>
            <a:rPr lang="en-US" sz="2600" b="1" i="0" u="none" strike="noStrike" baseline="0">
              <a:solidFill>
                <a:sysClr val="windowText" lastClr="000000">
                  <a:lumMod val="65000"/>
                  <a:lumOff val="35000"/>
                </a:sysClr>
              </a:solidFill>
              <a:latin typeface="Calibri" panose="020F0502020204030204"/>
            </a:rPr>
            <a:t>Sustainability Achieved</a:t>
          </a:r>
        </a:p>
      </cx:txPr>
    </cx:title>
    <cx:plotArea>
      <cx:plotAreaRegion>
        <cx:series layoutId="funnel" uniqueId="{DCBA43A4-C8E3-40D8-8704-EDD28202270F}">
          <cx:tx>
            <cx:txData>
              <cx:f>Sheet2!$A$26</cx:f>
              <cx:v>Sustainability Achieved</cx:v>
            </cx:txData>
          </cx:tx>
          <cx:dataPt idx="0">
            <cx:spPr>
              <a:solidFill>
                <a:srgbClr val="70AD47"/>
              </a:solidFill>
            </cx:spPr>
          </cx:dataPt>
          <cx:dataPt idx="1">
            <cx:spPr>
              <a:solidFill>
                <a:srgbClr val="5B9BD5">
                  <a:lumMod val="60000"/>
                  <a:lumOff val="40000"/>
                </a:srgbClr>
              </a:solidFill>
            </cx:spPr>
          </cx:dataPt>
          <cx:dataPt idx="2">
            <cx:spPr>
              <a:solidFill>
                <a:srgbClr val="FFC000"/>
              </a:solidFill>
            </cx:spPr>
          </cx:dataPt>
          <cx:dataPt idx="3">
            <cx:spPr>
              <a:solidFill>
                <a:srgbClr val="ED7D31">
                  <a:lumMod val="60000"/>
                  <a:lumOff val="40000"/>
                </a:srgbClr>
              </a:solidFill>
            </cx:spPr>
          </cx:dataPt>
          <cx:dataLabels>
            <cx:txPr>
              <a:bodyPr spcFirstLastPara="1" vertOverflow="ellipsis" horzOverflow="overflow" wrap="square" lIns="0" tIns="0" rIns="0" bIns="0" anchor="ctr" anchorCtr="1"/>
              <a:lstStyle/>
              <a:p>
                <a:pPr algn="ctr" rtl="0">
                  <a:defRPr sz="1800" baseline="0">
                    <a:solidFill>
                      <a:schemeClr val="tx1"/>
                    </a:solidFill>
                  </a:defRPr>
                </a:pPr>
                <a:endParaRPr lang="en-US" sz="1800" b="0" i="0" u="none" strike="noStrike" baseline="0">
                  <a:solidFill>
                    <a:schemeClr val="tx1"/>
                  </a:solidFill>
                  <a:latin typeface="Calibri" panose="020F0502020204030204"/>
                </a:endParaRPr>
              </a:p>
            </cx:txPr>
            <cx:visibility seriesName="0" categoryName="1" value="1"/>
            <cx:separator>, </cx:separator>
            <cx:dataLabel idx="0">
              <cx:txPr>
                <a:bodyPr spcFirstLastPara="1" vertOverflow="ellipsis" horzOverflow="overflow" wrap="square" lIns="0" tIns="0" rIns="0" bIns="0" anchor="ctr" anchorCtr="1"/>
                <a:lstStyle/>
                <a:p>
                  <a:pPr algn="ctr" rtl="0">
                    <a:defRPr sz="1800" baseline="0"/>
                  </a:pPr>
                  <a:r>
                    <a:rPr lang="en-US" sz="1800" b="0" i="0" u="none" strike="noStrike" baseline="0">
                      <a:solidFill>
                        <a:schemeClr val="tx1"/>
                      </a:solidFill>
                      <a:latin typeface="Calibri" panose="020F0502020204030204"/>
                    </a:rPr>
                    <a:t>Completely, 37.50%</a:t>
                  </a:r>
                </a:p>
              </cx:txPr>
              <cx:visibility seriesName="0" categoryName="1" value="1"/>
              <cx:separator>, </cx:separator>
            </cx:dataLabel>
            <cx:dataLabel idx="1">
              <cx:txPr>
                <a:bodyPr spcFirstLastPara="1" vertOverflow="ellipsis" horzOverflow="overflow" wrap="square" lIns="0" tIns="0" rIns="0" bIns="0" anchor="ctr" anchorCtr="1"/>
                <a:lstStyle/>
                <a:p>
                  <a:pPr algn="ctr" rtl="0">
                    <a:defRPr sz="1800" b="0" i="0" baseline="0"/>
                  </a:pPr>
                  <a:r>
                    <a:rPr lang="en-US" sz="1800" b="0" i="0" u="none" strike="noStrike" baseline="0">
                      <a:solidFill>
                        <a:schemeClr val="tx1"/>
                      </a:solidFill>
                      <a:latin typeface="Calibri" panose="020F0502020204030204"/>
                    </a:rPr>
                    <a:t>Mostly, 25.60%</a:t>
                  </a:r>
                </a:p>
              </cx:txPr>
              <cx:visibility seriesName="0" categoryName="1" value="1"/>
              <cx:separator>, </cx:separator>
            </cx:dataLabel>
          </cx:dataLabels>
          <cx:dataId val="0"/>
        </cx:series>
      </cx:plotAreaRegion>
      <cx:axis id="0" hidden="1">
        <cx:valScaling/>
        <cx:tickLabels/>
      </cx:axis>
      <cx:axis id="1" hidden="1">
        <cx:catScaling gapWidth="0.0599999987"/>
        <cx:tickLabels/>
      </cx:axis>
    </cx:plotArea>
  </cx:chart>
  <cx:spPr>
    <a:ln w="76200"/>
  </cx:spPr>
</cx: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419">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D6E78C-6DED-4B59-AF81-78F3A0FFE3C5}" type="doc">
      <dgm:prSet loTypeId="urn:microsoft.com/office/officeart/2016/7/layout/RepeatingBendingProcessNew" loCatId="process" qsTypeId="urn:microsoft.com/office/officeart/2005/8/quickstyle/simple1" qsCatId="simple" csTypeId="urn:microsoft.com/office/officeart/2005/8/colors/colorful1" csCatId="colorful" phldr="1"/>
      <dgm:spPr/>
      <dgm:t>
        <a:bodyPr/>
        <a:lstStyle/>
        <a:p>
          <a:endParaRPr lang="en-US"/>
        </a:p>
      </dgm:t>
    </dgm:pt>
    <dgm:pt modelId="{545F911E-3B36-4F2D-B3E7-2C5212E995A9}">
      <dgm:prSet/>
      <dgm:spPr/>
      <dgm:t>
        <a:bodyPr/>
        <a:lstStyle/>
        <a:p>
          <a:r>
            <a:rPr lang="en-US" dirty="0"/>
            <a:t>Areas of Monitoring (best practices and feedback):</a:t>
          </a:r>
        </a:p>
      </dgm:t>
    </dgm:pt>
    <dgm:pt modelId="{ACB65D58-8910-46AF-8709-7C3CE9B923F9}" type="parTrans" cxnId="{DB0EB112-101B-4EA9-A258-FF7A5C3EE0AF}">
      <dgm:prSet/>
      <dgm:spPr/>
      <dgm:t>
        <a:bodyPr/>
        <a:lstStyle/>
        <a:p>
          <a:endParaRPr lang="en-US"/>
        </a:p>
      </dgm:t>
    </dgm:pt>
    <dgm:pt modelId="{DD4D86B0-B7CF-4714-A308-2EF34EB84667}" type="sibTrans" cxnId="{DB0EB112-101B-4EA9-A258-FF7A5C3EE0AF}">
      <dgm:prSet/>
      <dgm:spPr/>
      <dgm:t>
        <a:bodyPr/>
        <a:lstStyle/>
        <a:p>
          <a:endParaRPr lang="en-US"/>
        </a:p>
      </dgm:t>
    </dgm:pt>
    <dgm:pt modelId="{B47954CB-B377-41ED-9E3B-5FC5750B19D2}">
      <dgm:prSet/>
      <dgm:spPr/>
      <dgm:t>
        <a:bodyPr/>
        <a:lstStyle/>
        <a:p>
          <a:r>
            <a:rPr lang="en-US" dirty="0"/>
            <a:t>Clinical Considerations</a:t>
          </a:r>
        </a:p>
      </dgm:t>
    </dgm:pt>
    <dgm:pt modelId="{AB85B388-4523-49CD-8000-ACD4A9485DBA}" type="parTrans" cxnId="{FAD0C19B-75DE-48D1-B237-755793A50A88}">
      <dgm:prSet/>
      <dgm:spPr/>
      <dgm:t>
        <a:bodyPr/>
        <a:lstStyle/>
        <a:p>
          <a:endParaRPr lang="en-US"/>
        </a:p>
      </dgm:t>
    </dgm:pt>
    <dgm:pt modelId="{6660D09E-AB47-43D8-8991-F6801448C143}" type="sibTrans" cxnId="{FAD0C19B-75DE-48D1-B237-755793A50A88}">
      <dgm:prSet/>
      <dgm:spPr/>
      <dgm:t>
        <a:bodyPr/>
        <a:lstStyle/>
        <a:p>
          <a:endParaRPr lang="en-US"/>
        </a:p>
      </dgm:t>
    </dgm:pt>
    <dgm:pt modelId="{A1630689-63CF-4EC1-A56E-D57C07F66E56}">
      <dgm:prSet/>
      <dgm:spPr/>
      <dgm:t>
        <a:bodyPr/>
        <a:lstStyle/>
        <a:p>
          <a:r>
            <a:rPr lang="en-US"/>
            <a:t>Safety &amp; Crisis Recommendations</a:t>
          </a:r>
        </a:p>
      </dgm:t>
    </dgm:pt>
    <dgm:pt modelId="{461AD243-DC40-4B09-9C1B-49EE6CD0F6D6}" type="parTrans" cxnId="{36C73095-CA6C-4AF5-B2D5-88183BA1A25F}">
      <dgm:prSet/>
      <dgm:spPr/>
      <dgm:t>
        <a:bodyPr/>
        <a:lstStyle/>
        <a:p>
          <a:endParaRPr lang="en-US"/>
        </a:p>
      </dgm:t>
    </dgm:pt>
    <dgm:pt modelId="{2563AB2C-271B-4F20-B529-24D118A8C858}" type="sibTrans" cxnId="{36C73095-CA6C-4AF5-B2D5-88183BA1A25F}">
      <dgm:prSet/>
      <dgm:spPr/>
      <dgm:t>
        <a:bodyPr/>
        <a:lstStyle/>
        <a:p>
          <a:endParaRPr lang="en-US"/>
        </a:p>
      </dgm:t>
    </dgm:pt>
    <dgm:pt modelId="{D256AFE8-A972-4254-B468-A15F620C4ABC}">
      <dgm:prSet/>
      <dgm:spPr/>
      <dgm:t>
        <a:bodyPr/>
        <a:lstStyle/>
        <a:p>
          <a:r>
            <a:rPr lang="en-US"/>
            <a:t>Monitoring and Technical Assistance (TA)</a:t>
          </a:r>
        </a:p>
      </dgm:t>
    </dgm:pt>
    <dgm:pt modelId="{082C94ED-F315-4DCA-924D-F1B19772C762}" type="parTrans" cxnId="{0E69BB86-A448-4928-866D-FDF4ED215137}">
      <dgm:prSet/>
      <dgm:spPr/>
      <dgm:t>
        <a:bodyPr/>
        <a:lstStyle/>
        <a:p>
          <a:endParaRPr lang="en-US"/>
        </a:p>
      </dgm:t>
    </dgm:pt>
    <dgm:pt modelId="{DC1A0B2B-6D9B-48CC-92C7-016927632273}" type="sibTrans" cxnId="{0E69BB86-A448-4928-866D-FDF4ED215137}">
      <dgm:prSet/>
      <dgm:spPr/>
      <dgm:t>
        <a:bodyPr/>
        <a:lstStyle/>
        <a:p>
          <a:endParaRPr lang="en-US"/>
        </a:p>
      </dgm:t>
    </dgm:pt>
    <dgm:pt modelId="{9DC0B2DF-CAB4-4363-82B2-A1401746C23C}">
      <dgm:prSet/>
      <dgm:spPr/>
      <dgm:t>
        <a:bodyPr/>
        <a:lstStyle/>
        <a:p>
          <a:r>
            <a:rPr lang="en-US"/>
            <a:t>Technology and Access to Services</a:t>
          </a:r>
        </a:p>
      </dgm:t>
    </dgm:pt>
    <dgm:pt modelId="{7E6B0B4D-93EB-4A52-8A09-D60DB89DEA40}" type="parTrans" cxnId="{0A120033-05AE-47AF-9DBC-4F1D8C92051D}">
      <dgm:prSet/>
      <dgm:spPr/>
      <dgm:t>
        <a:bodyPr/>
        <a:lstStyle/>
        <a:p>
          <a:endParaRPr lang="en-US"/>
        </a:p>
      </dgm:t>
    </dgm:pt>
    <dgm:pt modelId="{9FAA802F-D13A-46A4-ADD6-90B23947383A}" type="sibTrans" cxnId="{0A120033-05AE-47AF-9DBC-4F1D8C92051D}">
      <dgm:prSet/>
      <dgm:spPr/>
      <dgm:t>
        <a:bodyPr/>
        <a:lstStyle/>
        <a:p>
          <a:endParaRPr lang="en-US"/>
        </a:p>
      </dgm:t>
    </dgm:pt>
    <dgm:pt modelId="{847859A0-00AB-454F-A5BA-B3FF535E98E8}">
      <dgm:prSet/>
      <dgm:spPr/>
      <dgm:t>
        <a:bodyPr/>
        <a:lstStyle/>
        <a:p>
          <a:r>
            <a:rPr lang="en-US"/>
            <a:t>Supervisory Practices</a:t>
          </a:r>
        </a:p>
      </dgm:t>
    </dgm:pt>
    <dgm:pt modelId="{0B82A254-16E2-4799-9397-7685FC22FD9F}" type="parTrans" cxnId="{D0ACFD0C-9559-4D38-AEB6-98666C88E9AC}">
      <dgm:prSet/>
      <dgm:spPr/>
      <dgm:t>
        <a:bodyPr/>
        <a:lstStyle/>
        <a:p>
          <a:endParaRPr lang="en-US"/>
        </a:p>
      </dgm:t>
    </dgm:pt>
    <dgm:pt modelId="{D07303E6-920B-449F-A2F8-560B9AB3C457}" type="sibTrans" cxnId="{D0ACFD0C-9559-4D38-AEB6-98666C88E9AC}">
      <dgm:prSet/>
      <dgm:spPr/>
      <dgm:t>
        <a:bodyPr/>
        <a:lstStyle/>
        <a:p>
          <a:endParaRPr lang="en-US"/>
        </a:p>
      </dgm:t>
    </dgm:pt>
    <dgm:pt modelId="{7588C909-6142-41FF-8990-C919B6416ABC}">
      <dgm:prSet/>
      <dgm:spPr/>
      <dgm:t>
        <a:bodyPr/>
        <a:lstStyle/>
        <a:p>
          <a:r>
            <a:rPr lang="en-US"/>
            <a:t>Legal and Ethical Considerations</a:t>
          </a:r>
        </a:p>
      </dgm:t>
    </dgm:pt>
    <dgm:pt modelId="{B3D9A284-0D3A-464B-82CB-1C002CAF9F26}" type="parTrans" cxnId="{641B692F-7071-457B-9121-AD2DA8A3803C}">
      <dgm:prSet/>
      <dgm:spPr/>
      <dgm:t>
        <a:bodyPr/>
        <a:lstStyle/>
        <a:p>
          <a:endParaRPr lang="en-US"/>
        </a:p>
      </dgm:t>
    </dgm:pt>
    <dgm:pt modelId="{45C119B4-31EB-4E50-833F-EBD61EA951C1}" type="sibTrans" cxnId="{641B692F-7071-457B-9121-AD2DA8A3803C}">
      <dgm:prSet/>
      <dgm:spPr/>
      <dgm:t>
        <a:bodyPr/>
        <a:lstStyle/>
        <a:p>
          <a:endParaRPr lang="en-US"/>
        </a:p>
      </dgm:t>
    </dgm:pt>
    <dgm:pt modelId="{E0799A6F-A7BB-493E-9547-C7E20649BEDE}">
      <dgm:prSet/>
      <dgm:spPr/>
      <dgm:t>
        <a:bodyPr/>
        <a:lstStyle/>
        <a:p>
          <a:r>
            <a:rPr lang="en-US"/>
            <a:t>Policies and Procedures</a:t>
          </a:r>
        </a:p>
      </dgm:t>
    </dgm:pt>
    <dgm:pt modelId="{9CC4462F-DFF8-40B4-AC2C-5C08223377C7}" type="parTrans" cxnId="{92BDB1FD-F438-4537-AB2D-BDE4C8AFA321}">
      <dgm:prSet/>
      <dgm:spPr/>
      <dgm:t>
        <a:bodyPr/>
        <a:lstStyle/>
        <a:p>
          <a:endParaRPr lang="en-US"/>
        </a:p>
      </dgm:t>
    </dgm:pt>
    <dgm:pt modelId="{BA5F15A1-5075-4BF2-8CA0-DB825677505B}" type="sibTrans" cxnId="{92BDB1FD-F438-4537-AB2D-BDE4C8AFA321}">
      <dgm:prSet/>
      <dgm:spPr/>
      <dgm:t>
        <a:bodyPr/>
        <a:lstStyle/>
        <a:p>
          <a:endParaRPr lang="en-US"/>
        </a:p>
      </dgm:t>
    </dgm:pt>
    <dgm:pt modelId="{23214B8B-F8E6-46E8-A0B2-EEFC46DBC305}" type="pres">
      <dgm:prSet presAssocID="{5CD6E78C-6DED-4B59-AF81-78F3A0FFE3C5}" presName="Name0" presStyleCnt="0">
        <dgm:presLayoutVars>
          <dgm:dir/>
          <dgm:resizeHandles val="exact"/>
        </dgm:presLayoutVars>
      </dgm:prSet>
      <dgm:spPr/>
    </dgm:pt>
    <dgm:pt modelId="{C2190871-ED83-4077-A593-317305D90418}" type="pres">
      <dgm:prSet presAssocID="{545F911E-3B36-4F2D-B3E7-2C5212E995A9}" presName="node" presStyleLbl="node1" presStyleIdx="0" presStyleCnt="8">
        <dgm:presLayoutVars>
          <dgm:bulletEnabled val="1"/>
        </dgm:presLayoutVars>
      </dgm:prSet>
      <dgm:spPr/>
    </dgm:pt>
    <dgm:pt modelId="{E07B2579-054F-4E40-92F9-32772DCA01E0}" type="pres">
      <dgm:prSet presAssocID="{DD4D86B0-B7CF-4714-A308-2EF34EB84667}" presName="sibTrans" presStyleLbl="sibTrans1D1" presStyleIdx="0" presStyleCnt="7"/>
      <dgm:spPr/>
    </dgm:pt>
    <dgm:pt modelId="{14146A48-E7C3-477D-A5CE-29E0E17EE71A}" type="pres">
      <dgm:prSet presAssocID="{DD4D86B0-B7CF-4714-A308-2EF34EB84667}" presName="connectorText" presStyleLbl="sibTrans1D1" presStyleIdx="0" presStyleCnt="7"/>
      <dgm:spPr/>
    </dgm:pt>
    <dgm:pt modelId="{C73DDC95-6AEB-4B26-8295-9810FAA5C7FB}" type="pres">
      <dgm:prSet presAssocID="{B47954CB-B377-41ED-9E3B-5FC5750B19D2}" presName="node" presStyleLbl="node1" presStyleIdx="1" presStyleCnt="8">
        <dgm:presLayoutVars>
          <dgm:bulletEnabled val="1"/>
        </dgm:presLayoutVars>
      </dgm:prSet>
      <dgm:spPr/>
    </dgm:pt>
    <dgm:pt modelId="{8EB1B280-06E4-4322-B62A-CDFD251CA8C7}" type="pres">
      <dgm:prSet presAssocID="{6660D09E-AB47-43D8-8991-F6801448C143}" presName="sibTrans" presStyleLbl="sibTrans1D1" presStyleIdx="1" presStyleCnt="7"/>
      <dgm:spPr/>
    </dgm:pt>
    <dgm:pt modelId="{D34A4B1A-B535-4678-AAA5-94E953B90233}" type="pres">
      <dgm:prSet presAssocID="{6660D09E-AB47-43D8-8991-F6801448C143}" presName="connectorText" presStyleLbl="sibTrans1D1" presStyleIdx="1" presStyleCnt="7"/>
      <dgm:spPr/>
    </dgm:pt>
    <dgm:pt modelId="{50FB6F8C-8B33-4641-84E5-600985540445}" type="pres">
      <dgm:prSet presAssocID="{A1630689-63CF-4EC1-A56E-D57C07F66E56}" presName="node" presStyleLbl="node1" presStyleIdx="2" presStyleCnt="8">
        <dgm:presLayoutVars>
          <dgm:bulletEnabled val="1"/>
        </dgm:presLayoutVars>
      </dgm:prSet>
      <dgm:spPr/>
    </dgm:pt>
    <dgm:pt modelId="{1257DDB9-C3B4-4BE9-931E-011C412504A3}" type="pres">
      <dgm:prSet presAssocID="{2563AB2C-271B-4F20-B529-24D118A8C858}" presName="sibTrans" presStyleLbl="sibTrans1D1" presStyleIdx="2" presStyleCnt="7"/>
      <dgm:spPr/>
    </dgm:pt>
    <dgm:pt modelId="{5C556378-A3B5-4EF6-8710-F7D778CB5491}" type="pres">
      <dgm:prSet presAssocID="{2563AB2C-271B-4F20-B529-24D118A8C858}" presName="connectorText" presStyleLbl="sibTrans1D1" presStyleIdx="2" presStyleCnt="7"/>
      <dgm:spPr/>
    </dgm:pt>
    <dgm:pt modelId="{E15D526E-63AE-4ECE-ADFD-14A8F126B9CC}" type="pres">
      <dgm:prSet presAssocID="{D256AFE8-A972-4254-B468-A15F620C4ABC}" presName="node" presStyleLbl="node1" presStyleIdx="3" presStyleCnt="8">
        <dgm:presLayoutVars>
          <dgm:bulletEnabled val="1"/>
        </dgm:presLayoutVars>
      </dgm:prSet>
      <dgm:spPr/>
    </dgm:pt>
    <dgm:pt modelId="{7AD2E02F-4301-46F3-9124-AEDE6A2F93CB}" type="pres">
      <dgm:prSet presAssocID="{DC1A0B2B-6D9B-48CC-92C7-016927632273}" presName="sibTrans" presStyleLbl="sibTrans1D1" presStyleIdx="3" presStyleCnt="7"/>
      <dgm:spPr/>
    </dgm:pt>
    <dgm:pt modelId="{2CA4E354-0AF3-48AF-B1D0-CC8E023C407C}" type="pres">
      <dgm:prSet presAssocID="{DC1A0B2B-6D9B-48CC-92C7-016927632273}" presName="connectorText" presStyleLbl="sibTrans1D1" presStyleIdx="3" presStyleCnt="7"/>
      <dgm:spPr/>
    </dgm:pt>
    <dgm:pt modelId="{E4AD9240-4E5D-4936-99AC-6A9513FF9962}" type="pres">
      <dgm:prSet presAssocID="{9DC0B2DF-CAB4-4363-82B2-A1401746C23C}" presName="node" presStyleLbl="node1" presStyleIdx="4" presStyleCnt="8">
        <dgm:presLayoutVars>
          <dgm:bulletEnabled val="1"/>
        </dgm:presLayoutVars>
      </dgm:prSet>
      <dgm:spPr/>
    </dgm:pt>
    <dgm:pt modelId="{2043CBC3-8CF3-40E6-9076-26F7C02568AE}" type="pres">
      <dgm:prSet presAssocID="{9FAA802F-D13A-46A4-ADD6-90B23947383A}" presName="sibTrans" presStyleLbl="sibTrans1D1" presStyleIdx="4" presStyleCnt="7"/>
      <dgm:spPr/>
    </dgm:pt>
    <dgm:pt modelId="{14E7A312-7346-4CCF-A541-41E726E89128}" type="pres">
      <dgm:prSet presAssocID="{9FAA802F-D13A-46A4-ADD6-90B23947383A}" presName="connectorText" presStyleLbl="sibTrans1D1" presStyleIdx="4" presStyleCnt="7"/>
      <dgm:spPr/>
    </dgm:pt>
    <dgm:pt modelId="{2D316999-9BF4-4EDE-AE99-6A64FCCA83CD}" type="pres">
      <dgm:prSet presAssocID="{847859A0-00AB-454F-A5BA-B3FF535E98E8}" presName="node" presStyleLbl="node1" presStyleIdx="5" presStyleCnt="8">
        <dgm:presLayoutVars>
          <dgm:bulletEnabled val="1"/>
        </dgm:presLayoutVars>
      </dgm:prSet>
      <dgm:spPr/>
    </dgm:pt>
    <dgm:pt modelId="{1552FA88-F655-4C79-8364-93111ADFE75B}" type="pres">
      <dgm:prSet presAssocID="{D07303E6-920B-449F-A2F8-560B9AB3C457}" presName="sibTrans" presStyleLbl="sibTrans1D1" presStyleIdx="5" presStyleCnt="7"/>
      <dgm:spPr/>
    </dgm:pt>
    <dgm:pt modelId="{D07C7256-FD6B-40E1-83ED-3F68D9FBC146}" type="pres">
      <dgm:prSet presAssocID="{D07303E6-920B-449F-A2F8-560B9AB3C457}" presName="connectorText" presStyleLbl="sibTrans1D1" presStyleIdx="5" presStyleCnt="7"/>
      <dgm:spPr/>
    </dgm:pt>
    <dgm:pt modelId="{76C507D9-AABB-46E6-885D-53D5F7D4D3ED}" type="pres">
      <dgm:prSet presAssocID="{7588C909-6142-41FF-8990-C919B6416ABC}" presName="node" presStyleLbl="node1" presStyleIdx="6" presStyleCnt="8">
        <dgm:presLayoutVars>
          <dgm:bulletEnabled val="1"/>
        </dgm:presLayoutVars>
      </dgm:prSet>
      <dgm:spPr/>
    </dgm:pt>
    <dgm:pt modelId="{D71233DA-0983-4F6C-BD2C-CBDBDD974867}" type="pres">
      <dgm:prSet presAssocID="{45C119B4-31EB-4E50-833F-EBD61EA951C1}" presName="sibTrans" presStyleLbl="sibTrans1D1" presStyleIdx="6" presStyleCnt="7"/>
      <dgm:spPr/>
    </dgm:pt>
    <dgm:pt modelId="{4A7AB8BE-B194-40BC-A43B-A0E9268152B2}" type="pres">
      <dgm:prSet presAssocID="{45C119B4-31EB-4E50-833F-EBD61EA951C1}" presName="connectorText" presStyleLbl="sibTrans1D1" presStyleIdx="6" presStyleCnt="7"/>
      <dgm:spPr/>
    </dgm:pt>
    <dgm:pt modelId="{EBFBD459-15CE-4A2D-A741-2BFDEBDA0634}" type="pres">
      <dgm:prSet presAssocID="{E0799A6F-A7BB-493E-9547-C7E20649BEDE}" presName="node" presStyleLbl="node1" presStyleIdx="7" presStyleCnt="8">
        <dgm:presLayoutVars>
          <dgm:bulletEnabled val="1"/>
        </dgm:presLayoutVars>
      </dgm:prSet>
      <dgm:spPr/>
    </dgm:pt>
  </dgm:ptLst>
  <dgm:cxnLst>
    <dgm:cxn modelId="{D0ACFD0C-9559-4D38-AEB6-98666C88E9AC}" srcId="{5CD6E78C-6DED-4B59-AF81-78F3A0FFE3C5}" destId="{847859A0-00AB-454F-A5BA-B3FF535E98E8}" srcOrd="5" destOrd="0" parTransId="{0B82A254-16E2-4799-9397-7685FC22FD9F}" sibTransId="{D07303E6-920B-449F-A2F8-560B9AB3C457}"/>
    <dgm:cxn modelId="{076EB010-2ED9-4E2E-B199-C66C4250AF8D}" type="presOf" srcId="{5CD6E78C-6DED-4B59-AF81-78F3A0FFE3C5}" destId="{23214B8B-F8E6-46E8-A0B2-EEFC46DBC305}" srcOrd="0" destOrd="0" presId="urn:microsoft.com/office/officeart/2016/7/layout/RepeatingBendingProcessNew"/>
    <dgm:cxn modelId="{DB0EB112-101B-4EA9-A258-FF7A5C3EE0AF}" srcId="{5CD6E78C-6DED-4B59-AF81-78F3A0FFE3C5}" destId="{545F911E-3B36-4F2D-B3E7-2C5212E995A9}" srcOrd="0" destOrd="0" parTransId="{ACB65D58-8910-46AF-8709-7C3CE9B923F9}" sibTransId="{DD4D86B0-B7CF-4714-A308-2EF34EB84667}"/>
    <dgm:cxn modelId="{75D0A817-B638-4FB2-AB89-83BA99FE3B37}" type="presOf" srcId="{2563AB2C-271B-4F20-B529-24D118A8C858}" destId="{1257DDB9-C3B4-4BE9-931E-011C412504A3}" srcOrd="0" destOrd="0" presId="urn:microsoft.com/office/officeart/2016/7/layout/RepeatingBendingProcessNew"/>
    <dgm:cxn modelId="{F09B9D1F-1102-4D81-9406-B5117C7169CE}" type="presOf" srcId="{6660D09E-AB47-43D8-8991-F6801448C143}" destId="{D34A4B1A-B535-4678-AAA5-94E953B90233}" srcOrd="1" destOrd="0" presId="urn:microsoft.com/office/officeart/2016/7/layout/RepeatingBendingProcessNew"/>
    <dgm:cxn modelId="{DE3FAE2A-B6BF-46B8-9B40-55159B25C39D}" type="presOf" srcId="{D07303E6-920B-449F-A2F8-560B9AB3C457}" destId="{D07C7256-FD6B-40E1-83ED-3F68D9FBC146}" srcOrd="1" destOrd="0" presId="urn:microsoft.com/office/officeart/2016/7/layout/RepeatingBendingProcessNew"/>
    <dgm:cxn modelId="{641B692F-7071-457B-9121-AD2DA8A3803C}" srcId="{5CD6E78C-6DED-4B59-AF81-78F3A0FFE3C5}" destId="{7588C909-6142-41FF-8990-C919B6416ABC}" srcOrd="6" destOrd="0" parTransId="{B3D9A284-0D3A-464B-82CB-1C002CAF9F26}" sibTransId="{45C119B4-31EB-4E50-833F-EBD61EA951C1}"/>
    <dgm:cxn modelId="{0A120033-05AE-47AF-9DBC-4F1D8C92051D}" srcId="{5CD6E78C-6DED-4B59-AF81-78F3A0FFE3C5}" destId="{9DC0B2DF-CAB4-4363-82B2-A1401746C23C}" srcOrd="4" destOrd="0" parTransId="{7E6B0B4D-93EB-4A52-8A09-D60DB89DEA40}" sibTransId="{9FAA802F-D13A-46A4-ADD6-90B23947383A}"/>
    <dgm:cxn modelId="{5CD4A238-9AD7-4038-8195-DF741717F9D7}" type="presOf" srcId="{9DC0B2DF-CAB4-4363-82B2-A1401746C23C}" destId="{E4AD9240-4E5D-4936-99AC-6A9513FF9962}" srcOrd="0" destOrd="0" presId="urn:microsoft.com/office/officeart/2016/7/layout/RepeatingBendingProcessNew"/>
    <dgm:cxn modelId="{F97D1B3A-BC2A-4F04-BF92-7E49D603C851}" type="presOf" srcId="{2563AB2C-271B-4F20-B529-24D118A8C858}" destId="{5C556378-A3B5-4EF6-8710-F7D778CB5491}" srcOrd="1" destOrd="0" presId="urn:microsoft.com/office/officeart/2016/7/layout/RepeatingBendingProcessNew"/>
    <dgm:cxn modelId="{505C3843-03F1-471C-9E34-44BA63B2317B}" type="presOf" srcId="{9FAA802F-D13A-46A4-ADD6-90B23947383A}" destId="{2043CBC3-8CF3-40E6-9076-26F7C02568AE}" srcOrd="0" destOrd="0" presId="urn:microsoft.com/office/officeart/2016/7/layout/RepeatingBendingProcessNew"/>
    <dgm:cxn modelId="{A9DD2364-4F0F-46A1-A1B7-7DB756A251AB}" type="presOf" srcId="{D256AFE8-A972-4254-B468-A15F620C4ABC}" destId="{E15D526E-63AE-4ECE-ADFD-14A8F126B9CC}" srcOrd="0" destOrd="0" presId="urn:microsoft.com/office/officeart/2016/7/layout/RepeatingBendingProcessNew"/>
    <dgm:cxn modelId="{FA1A614B-244C-4C74-82C6-DE7816F8CF15}" type="presOf" srcId="{DD4D86B0-B7CF-4714-A308-2EF34EB84667}" destId="{E07B2579-054F-4E40-92F9-32772DCA01E0}" srcOrd="0" destOrd="0" presId="urn:microsoft.com/office/officeart/2016/7/layout/RepeatingBendingProcessNew"/>
    <dgm:cxn modelId="{F5EAD14B-926E-4B49-938F-3A993CECF6B4}" type="presOf" srcId="{A1630689-63CF-4EC1-A56E-D57C07F66E56}" destId="{50FB6F8C-8B33-4641-84E5-600985540445}" srcOrd="0" destOrd="0" presId="urn:microsoft.com/office/officeart/2016/7/layout/RepeatingBendingProcessNew"/>
    <dgm:cxn modelId="{BACEEF78-6C7F-4C37-A80F-C1EAEE43995C}" type="presOf" srcId="{E0799A6F-A7BB-493E-9547-C7E20649BEDE}" destId="{EBFBD459-15CE-4A2D-A741-2BFDEBDA0634}" srcOrd="0" destOrd="0" presId="urn:microsoft.com/office/officeart/2016/7/layout/RepeatingBendingProcessNew"/>
    <dgm:cxn modelId="{DDCD4659-E90A-4810-8DEF-6A8A95485104}" type="presOf" srcId="{DC1A0B2B-6D9B-48CC-92C7-016927632273}" destId="{2CA4E354-0AF3-48AF-B1D0-CC8E023C407C}" srcOrd="1" destOrd="0" presId="urn:microsoft.com/office/officeart/2016/7/layout/RepeatingBendingProcessNew"/>
    <dgm:cxn modelId="{2A436586-7721-4F01-91D6-ED68EB5C0B34}" type="presOf" srcId="{45C119B4-31EB-4E50-833F-EBD61EA951C1}" destId="{4A7AB8BE-B194-40BC-A43B-A0E9268152B2}" srcOrd="1" destOrd="0" presId="urn:microsoft.com/office/officeart/2016/7/layout/RepeatingBendingProcessNew"/>
    <dgm:cxn modelId="{0E69BB86-A448-4928-866D-FDF4ED215137}" srcId="{5CD6E78C-6DED-4B59-AF81-78F3A0FFE3C5}" destId="{D256AFE8-A972-4254-B468-A15F620C4ABC}" srcOrd="3" destOrd="0" parTransId="{082C94ED-F315-4DCA-924D-F1B19772C762}" sibTransId="{DC1A0B2B-6D9B-48CC-92C7-016927632273}"/>
    <dgm:cxn modelId="{968D968E-8BD5-4AB9-9827-118166CB3A68}" type="presOf" srcId="{DC1A0B2B-6D9B-48CC-92C7-016927632273}" destId="{7AD2E02F-4301-46F3-9124-AEDE6A2F93CB}" srcOrd="0" destOrd="0" presId="urn:microsoft.com/office/officeart/2016/7/layout/RepeatingBendingProcessNew"/>
    <dgm:cxn modelId="{185D6591-9F25-40C7-A2D4-F034DDC66A39}" type="presOf" srcId="{45C119B4-31EB-4E50-833F-EBD61EA951C1}" destId="{D71233DA-0983-4F6C-BD2C-CBDBDD974867}" srcOrd="0" destOrd="0" presId="urn:microsoft.com/office/officeart/2016/7/layout/RepeatingBendingProcessNew"/>
    <dgm:cxn modelId="{BDC91793-1C30-4A18-A032-08420F712A78}" type="presOf" srcId="{847859A0-00AB-454F-A5BA-B3FF535E98E8}" destId="{2D316999-9BF4-4EDE-AE99-6A64FCCA83CD}" srcOrd="0" destOrd="0" presId="urn:microsoft.com/office/officeart/2016/7/layout/RepeatingBendingProcessNew"/>
    <dgm:cxn modelId="{36C73095-CA6C-4AF5-B2D5-88183BA1A25F}" srcId="{5CD6E78C-6DED-4B59-AF81-78F3A0FFE3C5}" destId="{A1630689-63CF-4EC1-A56E-D57C07F66E56}" srcOrd="2" destOrd="0" parTransId="{461AD243-DC40-4B09-9C1B-49EE6CD0F6D6}" sibTransId="{2563AB2C-271B-4F20-B529-24D118A8C858}"/>
    <dgm:cxn modelId="{FCCDB995-42FC-4C7B-B648-6CD3C9630339}" type="presOf" srcId="{9FAA802F-D13A-46A4-ADD6-90B23947383A}" destId="{14E7A312-7346-4CCF-A541-41E726E89128}" srcOrd="1" destOrd="0" presId="urn:microsoft.com/office/officeart/2016/7/layout/RepeatingBendingProcessNew"/>
    <dgm:cxn modelId="{FAD0C19B-75DE-48D1-B237-755793A50A88}" srcId="{5CD6E78C-6DED-4B59-AF81-78F3A0FFE3C5}" destId="{B47954CB-B377-41ED-9E3B-5FC5750B19D2}" srcOrd="1" destOrd="0" parTransId="{AB85B388-4523-49CD-8000-ACD4A9485DBA}" sibTransId="{6660D09E-AB47-43D8-8991-F6801448C143}"/>
    <dgm:cxn modelId="{F31EC0B1-EAE2-4F77-9904-F940AA87DC4C}" type="presOf" srcId="{DD4D86B0-B7CF-4714-A308-2EF34EB84667}" destId="{14146A48-E7C3-477D-A5CE-29E0E17EE71A}" srcOrd="1" destOrd="0" presId="urn:microsoft.com/office/officeart/2016/7/layout/RepeatingBendingProcessNew"/>
    <dgm:cxn modelId="{376BD8BB-1621-4D22-88A4-A40C939892EF}" type="presOf" srcId="{545F911E-3B36-4F2D-B3E7-2C5212E995A9}" destId="{C2190871-ED83-4077-A593-317305D90418}" srcOrd="0" destOrd="0" presId="urn:microsoft.com/office/officeart/2016/7/layout/RepeatingBendingProcessNew"/>
    <dgm:cxn modelId="{D1A592C9-B750-446B-9B22-25BBC33B9FEA}" type="presOf" srcId="{D07303E6-920B-449F-A2F8-560B9AB3C457}" destId="{1552FA88-F655-4C79-8364-93111ADFE75B}" srcOrd="0" destOrd="0" presId="urn:microsoft.com/office/officeart/2016/7/layout/RepeatingBendingProcessNew"/>
    <dgm:cxn modelId="{94F818CE-7A23-4AEF-9FA4-C08314D5B636}" type="presOf" srcId="{B47954CB-B377-41ED-9E3B-5FC5750B19D2}" destId="{C73DDC95-6AEB-4B26-8295-9810FAA5C7FB}" srcOrd="0" destOrd="0" presId="urn:microsoft.com/office/officeart/2016/7/layout/RepeatingBendingProcessNew"/>
    <dgm:cxn modelId="{1D6977D7-14EA-44A9-B2C2-70F291E82DC9}" type="presOf" srcId="{7588C909-6142-41FF-8990-C919B6416ABC}" destId="{76C507D9-AABB-46E6-885D-53D5F7D4D3ED}" srcOrd="0" destOrd="0" presId="urn:microsoft.com/office/officeart/2016/7/layout/RepeatingBendingProcessNew"/>
    <dgm:cxn modelId="{92BDB1FD-F438-4537-AB2D-BDE4C8AFA321}" srcId="{5CD6E78C-6DED-4B59-AF81-78F3A0FFE3C5}" destId="{E0799A6F-A7BB-493E-9547-C7E20649BEDE}" srcOrd="7" destOrd="0" parTransId="{9CC4462F-DFF8-40B4-AC2C-5C08223377C7}" sibTransId="{BA5F15A1-5075-4BF2-8CA0-DB825677505B}"/>
    <dgm:cxn modelId="{DCEF9CFF-5CF1-4311-A662-B89DA92D1067}" type="presOf" srcId="{6660D09E-AB47-43D8-8991-F6801448C143}" destId="{8EB1B280-06E4-4322-B62A-CDFD251CA8C7}" srcOrd="0" destOrd="0" presId="urn:microsoft.com/office/officeart/2016/7/layout/RepeatingBendingProcessNew"/>
    <dgm:cxn modelId="{15DC185E-76E1-401B-8338-6F4486A18AC0}" type="presParOf" srcId="{23214B8B-F8E6-46E8-A0B2-EEFC46DBC305}" destId="{C2190871-ED83-4077-A593-317305D90418}" srcOrd="0" destOrd="0" presId="urn:microsoft.com/office/officeart/2016/7/layout/RepeatingBendingProcessNew"/>
    <dgm:cxn modelId="{584DDB0B-9E35-4474-B1CE-E23BEFC8DB3D}" type="presParOf" srcId="{23214B8B-F8E6-46E8-A0B2-EEFC46DBC305}" destId="{E07B2579-054F-4E40-92F9-32772DCA01E0}" srcOrd="1" destOrd="0" presId="urn:microsoft.com/office/officeart/2016/7/layout/RepeatingBendingProcessNew"/>
    <dgm:cxn modelId="{FD0CEFE1-39AF-4C53-80EF-E6F15D225C35}" type="presParOf" srcId="{E07B2579-054F-4E40-92F9-32772DCA01E0}" destId="{14146A48-E7C3-477D-A5CE-29E0E17EE71A}" srcOrd="0" destOrd="0" presId="urn:microsoft.com/office/officeart/2016/7/layout/RepeatingBendingProcessNew"/>
    <dgm:cxn modelId="{ED675551-46FB-40E4-BA23-E04001440416}" type="presParOf" srcId="{23214B8B-F8E6-46E8-A0B2-EEFC46DBC305}" destId="{C73DDC95-6AEB-4B26-8295-9810FAA5C7FB}" srcOrd="2" destOrd="0" presId="urn:microsoft.com/office/officeart/2016/7/layout/RepeatingBendingProcessNew"/>
    <dgm:cxn modelId="{49B8413D-9DC6-4AF9-89AF-B283C31924E5}" type="presParOf" srcId="{23214B8B-F8E6-46E8-A0B2-EEFC46DBC305}" destId="{8EB1B280-06E4-4322-B62A-CDFD251CA8C7}" srcOrd="3" destOrd="0" presId="urn:microsoft.com/office/officeart/2016/7/layout/RepeatingBendingProcessNew"/>
    <dgm:cxn modelId="{8FF2333C-D3C0-42EE-8FE9-0E76D1E741ED}" type="presParOf" srcId="{8EB1B280-06E4-4322-B62A-CDFD251CA8C7}" destId="{D34A4B1A-B535-4678-AAA5-94E953B90233}" srcOrd="0" destOrd="0" presId="urn:microsoft.com/office/officeart/2016/7/layout/RepeatingBendingProcessNew"/>
    <dgm:cxn modelId="{9D45DE63-3527-4340-A000-942FD55AF122}" type="presParOf" srcId="{23214B8B-F8E6-46E8-A0B2-EEFC46DBC305}" destId="{50FB6F8C-8B33-4641-84E5-600985540445}" srcOrd="4" destOrd="0" presId="urn:microsoft.com/office/officeart/2016/7/layout/RepeatingBendingProcessNew"/>
    <dgm:cxn modelId="{3F977CEB-0292-4974-9659-EF83EB8E4107}" type="presParOf" srcId="{23214B8B-F8E6-46E8-A0B2-EEFC46DBC305}" destId="{1257DDB9-C3B4-4BE9-931E-011C412504A3}" srcOrd="5" destOrd="0" presId="urn:microsoft.com/office/officeart/2016/7/layout/RepeatingBendingProcessNew"/>
    <dgm:cxn modelId="{BE2752D9-895E-42E5-AB9E-D88181A4337E}" type="presParOf" srcId="{1257DDB9-C3B4-4BE9-931E-011C412504A3}" destId="{5C556378-A3B5-4EF6-8710-F7D778CB5491}" srcOrd="0" destOrd="0" presId="urn:microsoft.com/office/officeart/2016/7/layout/RepeatingBendingProcessNew"/>
    <dgm:cxn modelId="{9B71B7EB-25D0-488E-B1CA-1D675439CF12}" type="presParOf" srcId="{23214B8B-F8E6-46E8-A0B2-EEFC46DBC305}" destId="{E15D526E-63AE-4ECE-ADFD-14A8F126B9CC}" srcOrd="6" destOrd="0" presId="urn:microsoft.com/office/officeart/2016/7/layout/RepeatingBendingProcessNew"/>
    <dgm:cxn modelId="{D0C8B301-15A7-4E80-B510-ECC1AF62FED9}" type="presParOf" srcId="{23214B8B-F8E6-46E8-A0B2-EEFC46DBC305}" destId="{7AD2E02F-4301-46F3-9124-AEDE6A2F93CB}" srcOrd="7" destOrd="0" presId="urn:microsoft.com/office/officeart/2016/7/layout/RepeatingBendingProcessNew"/>
    <dgm:cxn modelId="{0A821999-F293-4B85-8126-C1C0362ED076}" type="presParOf" srcId="{7AD2E02F-4301-46F3-9124-AEDE6A2F93CB}" destId="{2CA4E354-0AF3-48AF-B1D0-CC8E023C407C}" srcOrd="0" destOrd="0" presId="urn:microsoft.com/office/officeart/2016/7/layout/RepeatingBendingProcessNew"/>
    <dgm:cxn modelId="{57D13CD7-EB64-4A34-8D26-1E5B2D05EB8B}" type="presParOf" srcId="{23214B8B-F8E6-46E8-A0B2-EEFC46DBC305}" destId="{E4AD9240-4E5D-4936-99AC-6A9513FF9962}" srcOrd="8" destOrd="0" presId="urn:microsoft.com/office/officeart/2016/7/layout/RepeatingBendingProcessNew"/>
    <dgm:cxn modelId="{54807F41-5DFD-4524-8460-FA3A5126CFA4}" type="presParOf" srcId="{23214B8B-F8E6-46E8-A0B2-EEFC46DBC305}" destId="{2043CBC3-8CF3-40E6-9076-26F7C02568AE}" srcOrd="9" destOrd="0" presId="urn:microsoft.com/office/officeart/2016/7/layout/RepeatingBendingProcessNew"/>
    <dgm:cxn modelId="{A3A8BCCD-15B3-4961-A1F0-0F61AF8A744B}" type="presParOf" srcId="{2043CBC3-8CF3-40E6-9076-26F7C02568AE}" destId="{14E7A312-7346-4CCF-A541-41E726E89128}" srcOrd="0" destOrd="0" presId="urn:microsoft.com/office/officeart/2016/7/layout/RepeatingBendingProcessNew"/>
    <dgm:cxn modelId="{AA791029-08E8-4E75-A56A-280439DE7A65}" type="presParOf" srcId="{23214B8B-F8E6-46E8-A0B2-EEFC46DBC305}" destId="{2D316999-9BF4-4EDE-AE99-6A64FCCA83CD}" srcOrd="10" destOrd="0" presId="urn:microsoft.com/office/officeart/2016/7/layout/RepeatingBendingProcessNew"/>
    <dgm:cxn modelId="{3A2362D0-5171-40CB-8E05-A3FB4971AB0A}" type="presParOf" srcId="{23214B8B-F8E6-46E8-A0B2-EEFC46DBC305}" destId="{1552FA88-F655-4C79-8364-93111ADFE75B}" srcOrd="11" destOrd="0" presId="urn:microsoft.com/office/officeart/2016/7/layout/RepeatingBendingProcessNew"/>
    <dgm:cxn modelId="{E4C7489D-8399-42DA-8F61-36E2C1436B33}" type="presParOf" srcId="{1552FA88-F655-4C79-8364-93111ADFE75B}" destId="{D07C7256-FD6B-40E1-83ED-3F68D9FBC146}" srcOrd="0" destOrd="0" presId="urn:microsoft.com/office/officeart/2016/7/layout/RepeatingBendingProcessNew"/>
    <dgm:cxn modelId="{33EEE3AD-92BF-43A1-B033-985ADB9664A1}" type="presParOf" srcId="{23214B8B-F8E6-46E8-A0B2-EEFC46DBC305}" destId="{76C507D9-AABB-46E6-885D-53D5F7D4D3ED}" srcOrd="12" destOrd="0" presId="urn:microsoft.com/office/officeart/2016/7/layout/RepeatingBendingProcessNew"/>
    <dgm:cxn modelId="{90B18E90-E99D-41AA-8BFA-DC7E91CF90C3}" type="presParOf" srcId="{23214B8B-F8E6-46E8-A0B2-EEFC46DBC305}" destId="{D71233DA-0983-4F6C-BD2C-CBDBDD974867}" srcOrd="13" destOrd="0" presId="urn:microsoft.com/office/officeart/2016/7/layout/RepeatingBendingProcessNew"/>
    <dgm:cxn modelId="{F51A718C-E79D-42C2-B52F-54F5F8581FED}" type="presParOf" srcId="{D71233DA-0983-4F6C-BD2C-CBDBDD974867}" destId="{4A7AB8BE-B194-40BC-A43B-A0E9268152B2}" srcOrd="0" destOrd="0" presId="urn:microsoft.com/office/officeart/2016/7/layout/RepeatingBendingProcessNew"/>
    <dgm:cxn modelId="{E178D29C-84FA-4206-A5E7-1540265DBAA7}" type="presParOf" srcId="{23214B8B-F8E6-46E8-A0B2-EEFC46DBC305}" destId="{EBFBD459-15CE-4A2D-A741-2BFDEBDA0634}" srcOrd="14" destOrd="0" presId="urn:microsoft.com/office/officeart/2016/7/layout/RepeatingBendingProcessNew"/>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5688CB0-6744-4DD8-BFF1-17BA8968F979}" type="doc">
      <dgm:prSet loTypeId="urn:microsoft.com/office/officeart/2005/8/layout/orgChart1" loCatId="hierarchy" qsTypeId="urn:microsoft.com/office/officeart/2005/8/quickstyle/3d1" qsCatId="3D" csTypeId="urn:microsoft.com/office/officeart/2005/8/colors/accent1_2" csCatId="accent1" phldr="1"/>
      <dgm:spPr/>
      <dgm:t>
        <a:bodyPr/>
        <a:lstStyle/>
        <a:p>
          <a:endParaRPr lang="en-US"/>
        </a:p>
      </dgm:t>
    </dgm:pt>
    <dgm:pt modelId="{E7ADC85A-E635-497D-963C-C4C25A9E634F}">
      <dgm:prSet phldrT="[Text]" custT="1"/>
      <dgm:spPr/>
      <dgm:t>
        <a:bodyPr/>
        <a:lstStyle/>
        <a:p>
          <a:pPr algn="ctr"/>
          <a:r>
            <a:rPr lang="en-US" sz="1200" dirty="0"/>
            <a:t>SEFBHN Board of Directors</a:t>
          </a:r>
        </a:p>
      </dgm:t>
    </dgm:pt>
    <dgm:pt modelId="{5E4B9BA5-140D-4203-BBA4-83B08D6B42C7}" type="parTrans" cxnId="{0282DCC2-3BFA-4035-8583-F7B1E8F1138A}">
      <dgm:prSet/>
      <dgm:spPr/>
      <dgm:t>
        <a:bodyPr/>
        <a:lstStyle/>
        <a:p>
          <a:endParaRPr lang="en-US"/>
        </a:p>
      </dgm:t>
    </dgm:pt>
    <dgm:pt modelId="{80325B1A-0504-4297-B5AF-38DFAC7A6A59}" type="sibTrans" cxnId="{0282DCC2-3BFA-4035-8583-F7B1E8F1138A}">
      <dgm:prSet/>
      <dgm:spPr/>
      <dgm:t>
        <a:bodyPr/>
        <a:lstStyle/>
        <a:p>
          <a:endParaRPr lang="en-US"/>
        </a:p>
      </dgm:t>
    </dgm:pt>
    <dgm:pt modelId="{8F90BE35-9188-4E40-B983-0C97AA5F0CCC}" type="asst">
      <dgm:prSet phldrT="[Text]" custT="1"/>
      <dgm:spPr/>
      <dgm:t>
        <a:bodyPr/>
        <a:lstStyle/>
        <a:p>
          <a:r>
            <a:rPr lang="en-US" sz="1200" dirty="0"/>
            <a:t>SEFBHN HB 945 Internal Staff Workgroup</a:t>
          </a:r>
        </a:p>
      </dgm:t>
    </dgm:pt>
    <dgm:pt modelId="{6858920D-8271-431D-B3E1-3AEE53C6C5E0}" type="parTrans" cxnId="{06CFCB2B-2B8E-4727-99DA-E5B038986786}">
      <dgm:prSet/>
      <dgm:spPr/>
      <dgm:t>
        <a:bodyPr/>
        <a:lstStyle/>
        <a:p>
          <a:endParaRPr lang="en-US"/>
        </a:p>
      </dgm:t>
    </dgm:pt>
    <dgm:pt modelId="{26A277EB-2F06-4BF1-BB1E-03224ED6E130}" type="sibTrans" cxnId="{06CFCB2B-2B8E-4727-99DA-E5B038986786}">
      <dgm:prSet/>
      <dgm:spPr/>
      <dgm:t>
        <a:bodyPr/>
        <a:lstStyle/>
        <a:p>
          <a:endParaRPr lang="en-US"/>
        </a:p>
      </dgm:t>
    </dgm:pt>
    <dgm:pt modelId="{B90E6319-F44E-4E44-9E85-EF5A3FA1C524}">
      <dgm:prSet phldrT="[Text]"/>
      <dgm:spPr/>
      <dgm:t>
        <a:bodyPr/>
        <a:lstStyle/>
        <a:p>
          <a:r>
            <a:rPr lang="en-US" dirty="0"/>
            <a:t>Medicaid Managed Care</a:t>
          </a:r>
        </a:p>
      </dgm:t>
    </dgm:pt>
    <dgm:pt modelId="{F1B1F8D7-DDE7-4D5E-A7BE-AFB3E5E950AC}" type="parTrans" cxnId="{4FCCA80E-C665-4F43-AE24-A450AF973EDE}">
      <dgm:prSet/>
      <dgm:spPr/>
      <dgm:t>
        <a:bodyPr/>
        <a:lstStyle/>
        <a:p>
          <a:endParaRPr lang="en-US"/>
        </a:p>
      </dgm:t>
    </dgm:pt>
    <dgm:pt modelId="{23D79CD9-7CEE-4F5D-8A6E-EC212F47D934}" type="sibTrans" cxnId="{4FCCA80E-C665-4F43-AE24-A450AF973EDE}">
      <dgm:prSet/>
      <dgm:spPr/>
      <dgm:t>
        <a:bodyPr/>
        <a:lstStyle/>
        <a:p>
          <a:endParaRPr lang="en-US"/>
        </a:p>
      </dgm:t>
    </dgm:pt>
    <dgm:pt modelId="{3B1813F2-D814-4755-A97E-FA69DA2DAE9E}">
      <dgm:prSet phldrT="[Text]" custT="1"/>
      <dgm:spPr/>
      <dgm:t>
        <a:bodyPr/>
        <a:lstStyle/>
        <a:p>
          <a:pPr algn="ctr"/>
          <a:r>
            <a:rPr lang="en-US" sz="1200" dirty="0"/>
            <a:t>HB 945 Steering Committee</a:t>
          </a:r>
        </a:p>
      </dgm:t>
    </dgm:pt>
    <dgm:pt modelId="{ECFD476E-E19D-45A5-893F-913994995AD3}" type="parTrans" cxnId="{C3E53FBF-6F5D-48F9-AD33-C4C0C5C80F68}">
      <dgm:prSet/>
      <dgm:spPr/>
      <dgm:t>
        <a:bodyPr/>
        <a:lstStyle/>
        <a:p>
          <a:endParaRPr lang="en-US"/>
        </a:p>
      </dgm:t>
    </dgm:pt>
    <dgm:pt modelId="{E64402F2-6FD4-4C7B-9762-3FA38DC7DBC0}" type="sibTrans" cxnId="{C3E53FBF-6F5D-48F9-AD33-C4C0C5C80F68}">
      <dgm:prSet/>
      <dgm:spPr/>
      <dgm:t>
        <a:bodyPr/>
        <a:lstStyle/>
        <a:p>
          <a:endParaRPr lang="en-US"/>
        </a:p>
      </dgm:t>
    </dgm:pt>
    <dgm:pt modelId="{5D3847EB-3FB9-448B-84C8-B38EEE7EFCBE}">
      <dgm:prSet phldrT="[Text]"/>
      <dgm:spPr/>
      <dgm:t>
        <a:bodyPr/>
        <a:lstStyle/>
        <a:p>
          <a:r>
            <a:rPr lang="en-US" dirty="0"/>
            <a:t>Persons with lived experience</a:t>
          </a:r>
        </a:p>
      </dgm:t>
    </dgm:pt>
    <dgm:pt modelId="{F5783BDA-5693-4ED0-908F-E8213C4EC089}" type="parTrans" cxnId="{C2952FB7-73D4-4CED-AF03-D62DC28EF9E0}">
      <dgm:prSet/>
      <dgm:spPr/>
      <dgm:t>
        <a:bodyPr/>
        <a:lstStyle/>
        <a:p>
          <a:endParaRPr lang="en-US"/>
        </a:p>
      </dgm:t>
    </dgm:pt>
    <dgm:pt modelId="{9C9C7F0E-FA2E-42E1-8EED-FBD8093F45E5}" type="sibTrans" cxnId="{C2952FB7-73D4-4CED-AF03-D62DC28EF9E0}">
      <dgm:prSet/>
      <dgm:spPr/>
      <dgm:t>
        <a:bodyPr/>
        <a:lstStyle/>
        <a:p>
          <a:endParaRPr lang="en-US"/>
        </a:p>
      </dgm:t>
    </dgm:pt>
    <dgm:pt modelId="{CD051B27-45D5-4C5C-8FA2-FFF222620B2E}">
      <dgm:prSet phldrT="[Text]"/>
      <dgm:spPr/>
      <dgm:t>
        <a:bodyPr/>
        <a:lstStyle/>
        <a:p>
          <a:r>
            <a:rPr lang="en-US" dirty="0"/>
            <a:t>Child Welfare</a:t>
          </a:r>
        </a:p>
      </dgm:t>
    </dgm:pt>
    <dgm:pt modelId="{F8437E69-C684-452F-A4DF-FF3E008D0C5E}" type="parTrans" cxnId="{CA5A4B3B-B6E8-46DA-9F1C-46CC244A9D64}">
      <dgm:prSet/>
      <dgm:spPr/>
      <dgm:t>
        <a:bodyPr/>
        <a:lstStyle/>
        <a:p>
          <a:endParaRPr lang="en-US"/>
        </a:p>
      </dgm:t>
    </dgm:pt>
    <dgm:pt modelId="{E78770EF-27F1-403A-BE92-BA0E8A83229D}" type="sibTrans" cxnId="{CA5A4B3B-B6E8-46DA-9F1C-46CC244A9D64}">
      <dgm:prSet/>
      <dgm:spPr/>
      <dgm:t>
        <a:bodyPr/>
        <a:lstStyle/>
        <a:p>
          <a:endParaRPr lang="en-US"/>
        </a:p>
      </dgm:t>
    </dgm:pt>
    <dgm:pt modelId="{9A5061C9-642D-44F9-B130-5A18F158DE68}">
      <dgm:prSet phldrT="[Text]"/>
      <dgm:spPr/>
      <dgm:t>
        <a:bodyPr/>
        <a:lstStyle/>
        <a:p>
          <a:r>
            <a:rPr lang="en-US" dirty="0"/>
            <a:t>School Systems</a:t>
          </a:r>
        </a:p>
      </dgm:t>
    </dgm:pt>
    <dgm:pt modelId="{BC76FCDB-6A74-47A7-8511-A82C3013B395}" type="parTrans" cxnId="{64FD29D2-FE65-4CA6-9BEC-0CDA2F67BC1C}">
      <dgm:prSet/>
      <dgm:spPr/>
      <dgm:t>
        <a:bodyPr/>
        <a:lstStyle/>
        <a:p>
          <a:endParaRPr lang="en-US"/>
        </a:p>
      </dgm:t>
    </dgm:pt>
    <dgm:pt modelId="{78CED042-C3DC-4ABA-98C8-486D330832C7}" type="sibTrans" cxnId="{64FD29D2-FE65-4CA6-9BEC-0CDA2F67BC1C}">
      <dgm:prSet/>
      <dgm:spPr/>
      <dgm:t>
        <a:bodyPr/>
        <a:lstStyle/>
        <a:p>
          <a:endParaRPr lang="en-US"/>
        </a:p>
      </dgm:t>
    </dgm:pt>
    <dgm:pt modelId="{275EFF5B-4055-4E9A-BB43-D02FF27CF5C7}">
      <dgm:prSet phldrT="[Text]"/>
      <dgm:spPr/>
      <dgm:t>
        <a:bodyPr/>
        <a:lstStyle/>
        <a:p>
          <a:r>
            <a:rPr lang="en-US" dirty="0"/>
            <a:t>Local Funders</a:t>
          </a:r>
        </a:p>
      </dgm:t>
    </dgm:pt>
    <dgm:pt modelId="{8B05930A-C5C2-41A0-B592-D17742511610}" type="parTrans" cxnId="{307EF0FA-2B54-4BFB-A2F2-BEF632C5A614}">
      <dgm:prSet/>
      <dgm:spPr/>
      <dgm:t>
        <a:bodyPr/>
        <a:lstStyle/>
        <a:p>
          <a:endParaRPr lang="en-US"/>
        </a:p>
      </dgm:t>
    </dgm:pt>
    <dgm:pt modelId="{195B24EF-0B96-4A3C-8A28-F9B75DDEC0CB}" type="sibTrans" cxnId="{307EF0FA-2B54-4BFB-A2F2-BEF632C5A614}">
      <dgm:prSet/>
      <dgm:spPr/>
      <dgm:t>
        <a:bodyPr/>
        <a:lstStyle/>
        <a:p>
          <a:endParaRPr lang="en-US"/>
        </a:p>
      </dgm:t>
    </dgm:pt>
    <dgm:pt modelId="{4A8382A6-B08C-42ED-9DDD-7711531F5970}">
      <dgm:prSet phldrT="[Text]"/>
      <dgm:spPr/>
      <dgm:t>
        <a:bodyPr/>
        <a:lstStyle/>
        <a:p>
          <a:r>
            <a:rPr lang="en-US" dirty="0"/>
            <a:t>Behavioral Health Providers</a:t>
          </a:r>
        </a:p>
      </dgm:t>
    </dgm:pt>
    <dgm:pt modelId="{8BECE3DE-D45B-4110-9286-B3996D3AFA38}" type="parTrans" cxnId="{257A8FB7-B448-48D4-B0DC-04E98B2FE1D3}">
      <dgm:prSet/>
      <dgm:spPr/>
      <dgm:t>
        <a:bodyPr/>
        <a:lstStyle/>
        <a:p>
          <a:endParaRPr lang="en-US"/>
        </a:p>
      </dgm:t>
    </dgm:pt>
    <dgm:pt modelId="{DE75EB0F-7B72-47EA-9BAC-98D152D8A8AB}" type="sibTrans" cxnId="{257A8FB7-B448-48D4-B0DC-04E98B2FE1D3}">
      <dgm:prSet/>
      <dgm:spPr/>
      <dgm:t>
        <a:bodyPr/>
        <a:lstStyle/>
        <a:p>
          <a:endParaRPr lang="en-US"/>
        </a:p>
      </dgm:t>
    </dgm:pt>
    <dgm:pt modelId="{14E8F086-E55D-4E4A-A0F0-B1DFB7241A66}">
      <dgm:prSet phldrT="[Text]"/>
      <dgm:spPr/>
      <dgm:t>
        <a:bodyPr/>
        <a:lstStyle/>
        <a:p>
          <a:r>
            <a:rPr lang="en-US" dirty="0"/>
            <a:t>Law Enforcement</a:t>
          </a:r>
        </a:p>
      </dgm:t>
    </dgm:pt>
    <dgm:pt modelId="{7CDC1623-4C14-42E4-844C-7CDB899C2286}" type="parTrans" cxnId="{7880C77D-A683-4B3B-B524-71381E6BAF1D}">
      <dgm:prSet/>
      <dgm:spPr/>
      <dgm:t>
        <a:bodyPr/>
        <a:lstStyle/>
        <a:p>
          <a:endParaRPr lang="en-US"/>
        </a:p>
      </dgm:t>
    </dgm:pt>
    <dgm:pt modelId="{3354F0DF-57CE-40A6-B740-C26C640B5EAD}" type="sibTrans" cxnId="{7880C77D-A683-4B3B-B524-71381E6BAF1D}">
      <dgm:prSet/>
      <dgm:spPr/>
      <dgm:t>
        <a:bodyPr/>
        <a:lstStyle/>
        <a:p>
          <a:endParaRPr lang="en-US"/>
        </a:p>
      </dgm:t>
    </dgm:pt>
    <dgm:pt modelId="{2772A9CE-2B7D-4DCB-A6CD-9921FA6F6880}">
      <dgm:prSet phldrT="[Text]"/>
      <dgm:spPr/>
      <dgm:t>
        <a:bodyPr/>
        <a:lstStyle/>
        <a:p>
          <a:r>
            <a:rPr lang="en-US" dirty="0"/>
            <a:t>Agency for Persons with Disabilities</a:t>
          </a:r>
        </a:p>
      </dgm:t>
    </dgm:pt>
    <dgm:pt modelId="{273EBE65-0EBD-46FD-96FB-992255572D0F}" type="parTrans" cxnId="{F117CC8D-DB4A-4C3C-95A8-8572A2C529F0}">
      <dgm:prSet/>
      <dgm:spPr/>
      <dgm:t>
        <a:bodyPr/>
        <a:lstStyle/>
        <a:p>
          <a:endParaRPr lang="en-US"/>
        </a:p>
      </dgm:t>
    </dgm:pt>
    <dgm:pt modelId="{6FE06763-3F93-44B3-A360-C6218CA593DC}" type="sibTrans" cxnId="{F117CC8D-DB4A-4C3C-95A8-8572A2C529F0}">
      <dgm:prSet/>
      <dgm:spPr/>
      <dgm:t>
        <a:bodyPr/>
        <a:lstStyle/>
        <a:p>
          <a:endParaRPr lang="en-US"/>
        </a:p>
      </dgm:t>
    </dgm:pt>
    <dgm:pt modelId="{0F12636A-825A-4084-BAE4-B366DAB258A0}">
      <dgm:prSet phldrT="[Text]"/>
      <dgm:spPr/>
      <dgm:t>
        <a:bodyPr/>
        <a:lstStyle/>
        <a:p>
          <a:r>
            <a:rPr lang="en-US" dirty="0"/>
            <a:t>Juvenile Justice</a:t>
          </a:r>
        </a:p>
      </dgm:t>
    </dgm:pt>
    <dgm:pt modelId="{565E0D9F-BF7B-4D7B-AF67-4CD2EE8D190B}" type="parTrans" cxnId="{FE5E835E-4EF5-4DA1-BDE8-6CFC3BC2C9E9}">
      <dgm:prSet/>
      <dgm:spPr/>
      <dgm:t>
        <a:bodyPr/>
        <a:lstStyle/>
        <a:p>
          <a:endParaRPr lang="en-US"/>
        </a:p>
      </dgm:t>
    </dgm:pt>
    <dgm:pt modelId="{1AC908E8-2EAC-4A11-BBBE-D5C039438017}" type="sibTrans" cxnId="{FE5E835E-4EF5-4DA1-BDE8-6CFC3BC2C9E9}">
      <dgm:prSet/>
      <dgm:spPr/>
      <dgm:t>
        <a:bodyPr/>
        <a:lstStyle/>
        <a:p>
          <a:endParaRPr lang="en-US"/>
        </a:p>
      </dgm:t>
    </dgm:pt>
    <dgm:pt modelId="{BF88C9EC-58A5-4813-8EE6-A6CAAB9F7FA8}" type="asst">
      <dgm:prSet/>
      <dgm:spPr>
        <a:solidFill>
          <a:schemeClr val="accent6"/>
        </a:solidFill>
      </dgm:spPr>
      <dgm:t>
        <a:bodyPr/>
        <a:lstStyle/>
        <a:p>
          <a:endParaRPr lang="en-US" dirty="0"/>
        </a:p>
        <a:p>
          <a:r>
            <a:rPr lang="en-US" dirty="0"/>
            <a:t>Chair: Sean Boyle,</a:t>
          </a:r>
        </a:p>
        <a:p>
          <a:r>
            <a:rPr lang="en-US" dirty="0"/>
            <a:t>St. Lucie County Children’s Services Council</a:t>
          </a:r>
        </a:p>
        <a:p>
          <a:endParaRPr lang="en-US" dirty="0"/>
        </a:p>
      </dgm:t>
    </dgm:pt>
    <dgm:pt modelId="{3D98EB04-A1CE-4F09-9A5D-464EE96861F8}" type="parTrans" cxnId="{6B8949DF-BB02-46E7-985E-8170C5CCB7DF}">
      <dgm:prSet/>
      <dgm:spPr/>
      <dgm:t>
        <a:bodyPr/>
        <a:lstStyle/>
        <a:p>
          <a:endParaRPr lang="en-US"/>
        </a:p>
      </dgm:t>
    </dgm:pt>
    <dgm:pt modelId="{49EB67AD-7074-4596-A85A-1B76749BF689}" type="sibTrans" cxnId="{6B8949DF-BB02-46E7-985E-8170C5CCB7DF}">
      <dgm:prSet custScaleX="289357" custScaleY="457796" custLinFactX="-100000" custLinFactY="-400000" custLinFactNeighborX="-104249" custLinFactNeighborY="-438203"/>
      <dgm:spPr/>
    </dgm:pt>
    <dgm:pt modelId="{205459A0-838E-4387-BBA7-FF7F2581D6FB}" type="pres">
      <dgm:prSet presAssocID="{B5688CB0-6744-4DD8-BFF1-17BA8968F979}" presName="hierChild1" presStyleCnt="0">
        <dgm:presLayoutVars>
          <dgm:orgChart val="1"/>
          <dgm:chPref val="1"/>
          <dgm:dir/>
          <dgm:animOne val="branch"/>
          <dgm:animLvl val="lvl"/>
          <dgm:resizeHandles/>
        </dgm:presLayoutVars>
      </dgm:prSet>
      <dgm:spPr/>
    </dgm:pt>
    <dgm:pt modelId="{7D7C42BC-B735-479E-ADE0-296D20191A41}" type="pres">
      <dgm:prSet presAssocID="{E7ADC85A-E635-497D-963C-C4C25A9E634F}" presName="hierRoot1" presStyleCnt="0">
        <dgm:presLayoutVars>
          <dgm:hierBranch val="init"/>
        </dgm:presLayoutVars>
      </dgm:prSet>
      <dgm:spPr/>
    </dgm:pt>
    <dgm:pt modelId="{3B834CEA-0011-4690-9AFF-23C6F8C13129}" type="pres">
      <dgm:prSet presAssocID="{E7ADC85A-E635-497D-963C-C4C25A9E634F}" presName="rootComposite1" presStyleCnt="0"/>
      <dgm:spPr/>
    </dgm:pt>
    <dgm:pt modelId="{35DC113C-B717-43A1-A7EA-2520D18741ED}" type="pres">
      <dgm:prSet presAssocID="{E7ADC85A-E635-497D-963C-C4C25A9E634F}" presName="rootText1" presStyleLbl="node0" presStyleIdx="0" presStyleCnt="10" custScaleX="198600" custScaleY="123263">
        <dgm:presLayoutVars>
          <dgm:chPref val="3"/>
        </dgm:presLayoutVars>
      </dgm:prSet>
      <dgm:spPr/>
    </dgm:pt>
    <dgm:pt modelId="{BA8AE9B8-C077-4A9A-A896-AC4D7964D668}" type="pres">
      <dgm:prSet presAssocID="{E7ADC85A-E635-497D-963C-C4C25A9E634F}" presName="rootConnector1" presStyleLbl="node1" presStyleIdx="0" presStyleCnt="0"/>
      <dgm:spPr/>
    </dgm:pt>
    <dgm:pt modelId="{267D3E23-2B35-439B-A5B7-7917B39C25EF}" type="pres">
      <dgm:prSet presAssocID="{E7ADC85A-E635-497D-963C-C4C25A9E634F}" presName="hierChild2" presStyleCnt="0"/>
      <dgm:spPr/>
    </dgm:pt>
    <dgm:pt modelId="{085BECD9-9751-4D77-B37B-091395A9E5C9}" type="pres">
      <dgm:prSet presAssocID="{F1B1F8D7-DDE7-4D5E-A7BE-AFB3E5E950AC}" presName="Name37" presStyleLbl="parChTrans1D2" presStyleIdx="0" presStyleCnt="3"/>
      <dgm:spPr/>
    </dgm:pt>
    <dgm:pt modelId="{14DAF7F8-52CC-4A2F-915F-5691B98A5B2B}" type="pres">
      <dgm:prSet presAssocID="{B90E6319-F44E-4E44-9E85-EF5A3FA1C524}" presName="hierRoot2" presStyleCnt="0">
        <dgm:presLayoutVars>
          <dgm:hierBranch val="init"/>
        </dgm:presLayoutVars>
      </dgm:prSet>
      <dgm:spPr/>
    </dgm:pt>
    <dgm:pt modelId="{CDFEE47F-A29B-4E60-9F1F-7678FD6B41DE}" type="pres">
      <dgm:prSet presAssocID="{B90E6319-F44E-4E44-9E85-EF5A3FA1C524}" presName="rootComposite" presStyleCnt="0"/>
      <dgm:spPr/>
    </dgm:pt>
    <dgm:pt modelId="{3FE42382-88BB-4F69-81B4-F191BDC34F44}" type="pres">
      <dgm:prSet presAssocID="{B90E6319-F44E-4E44-9E85-EF5A3FA1C524}" presName="rootText" presStyleLbl="node2" presStyleIdx="0" presStyleCnt="2" custScaleX="39906" custScaleY="66972" custLinFactX="214104" custLinFactY="-5191" custLinFactNeighborX="300000" custLinFactNeighborY="-100000">
        <dgm:presLayoutVars>
          <dgm:chPref val="3"/>
        </dgm:presLayoutVars>
      </dgm:prSet>
      <dgm:spPr/>
    </dgm:pt>
    <dgm:pt modelId="{3692B102-3262-46DB-B770-FEFF66BE036B}" type="pres">
      <dgm:prSet presAssocID="{B90E6319-F44E-4E44-9E85-EF5A3FA1C524}" presName="rootConnector" presStyleLbl="node2" presStyleIdx="0" presStyleCnt="2"/>
      <dgm:spPr/>
    </dgm:pt>
    <dgm:pt modelId="{D53264EF-40BB-47C9-919F-0C6D817A7740}" type="pres">
      <dgm:prSet presAssocID="{B90E6319-F44E-4E44-9E85-EF5A3FA1C524}" presName="hierChild4" presStyleCnt="0"/>
      <dgm:spPr/>
    </dgm:pt>
    <dgm:pt modelId="{6917EAD9-B9DF-4998-AEF1-4D2BC7E73353}" type="pres">
      <dgm:prSet presAssocID="{B90E6319-F44E-4E44-9E85-EF5A3FA1C524}" presName="hierChild5" presStyleCnt="0"/>
      <dgm:spPr/>
    </dgm:pt>
    <dgm:pt modelId="{DBE273FF-DA3E-4EE8-90E3-B67950635D88}" type="pres">
      <dgm:prSet presAssocID="{ECFD476E-E19D-45A5-893F-913994995AD3}" presName="Name37" presStyleLbl="parChTrans1D2" presStyleIdx="1" presStyleCnt="3"/>
      <dgm:spPr/>
    </dgm:pt>
    <dgm:pt modelId="{F3E0BE92-01D5-4346-B67E-307A3CEAB5E4}" type="pres">
      <dgm:prSet presAssocID="{3B1813F2-D814-4755-A97E-FA69DA2DAE9E}" presName="hierRoot2" presStyleCnt="0">
        <dgm:presLayoutVars>
          <dgm:hierBranch val="init"/>
        </dgm:presLayoutVars>
      </dgm:prSet>
      <dgm:spPr/>
    </dgm:pt>
    <dgm:pt modelId="{61A904E7-E278-41EA-B288-41BC89639C6B}" type="pres">
      <dgm:prSet presAssocID="{3B1813F2-D814-4755-A97E-FA69DA2DAE9E}" presName="rootComposite" presStyleCnt="0"/>
      <dgm:spPr/>
    </dgm:pt>
    <dgm:pt modelId="{5A35C6A9-86B7-4AA8-8F48-E904A55CA37A}" type="pres">
      <dgm:prSet presAssocID="{3B1813F2-D814-4755-A97E-FA69DA2DAE9E}" presName="rootText" presStyleLbl="node2" presStyleIdx="1" presStyleCnt="2" custScaleX="138792" custScaleY="81291" custLinFactX="11398" custLinFactY="-62264" custLinFactNeighborX="100000" custLinFactNeighborY="-100000">
        <dgm:presLayoutVars>
          <dgm:chPref val="3"/>
        </dgm:presLayoutVars>
      </dgm:prSet>
      <dgm:spPr/>
    </dgm:pt>
    <dgm:pt modelId="{226D0AC1-2F9B-4D8F-BADC-6061A153FBEA}" type="pres">
      <dgm:prSet presAssocID="{3B1813F2-D814-4755-A97E-FA69DA2DAE9E}" presName="rootConnector" presStyleLbl="node2" presStyleIdx="1" presStyleCnt="2"/>
      <dgm:spPr/>
    </dgm:pt>
    <dgm:pt modelId="{366110A8-5DFC-4285-954B-AC133CC40F23}" type="pres">
      <dgm:prSet presAssocID="{3B1813F2-D814-4755-A97E-FA69DA2DAE9E}" presName="hierChild4" presStyleCnt="0"/>
      <dgm:spPr/>
    </dgm:pt>
    <dgm:pt modelId="{9A6C3C1C-4D73-4E43-ABA5-F7C51E551DA2}" type="pres">
      <dgm:prSet presAssocID="{3B1813F2-D814-4755-A97E-FA69DA2DAE9E}" presName="hierChild5" presStyleCnt="0"/>
      <dgm:spPr/>
    </dgm:pt>
    <dgm:pt modelId="{1547339E-71DC-49D7-87BA-282279F3050D}" type="pres">
      <dgm:prSet presAssocID="{E7ADC85A-E635-497D-963C-C4C25A9E634F}" presName="hierChild3" presStyleCnt="0"/>
      <dgm:spPr/>
    </dgm:pt>
    <dgm:pt modelId="{50CC8E97-E94E-4F2C-8342-F7EC9D5CE862}" type="pres">
      <dgm:prSet presAssocID="{6858920D-8271-431D-B3E1-3AEE53C6C5E0}" presName="Name111" presStyleLbl="parChTrans1D2" presStyleIdx="2" presStyleCnt="3"/>
      <dgm:spPr/>
    </dgm:pt>
    <dgm:pt modelId="{1DD41D82-BE96-446F-B924-87643B43CC67}" type="pres">
      <dgm:prSet presAssocID="{8F90BE35-9188-4E40-B983-0C97AA5F0CCC}" presName="hierRoot3" presStyleCnt="0">
        <dgm:presLayoutVars>
          <dgm:hierBranch val="init"/>
        </dgm:presLayoutVars>
      </dgm:prSet>
      <dgm:spPr/>
    </dgm:pt>
    <dgm:pt modelId="{912A1479-AB43-4FE5-A9F5-B907910378ED}" type="pres">
      <dgm:prSet presAssocID="{8F90BE35-9188-4E40-B983-0C97AA5F0CCC}" presName="rootComposite3" presStyleCnt="0"/>
      <dgm:spPr/>
    </dgm:pt>
    <dgm:pt modelId="{952D26AD-3F21-4911-9E42-3038CAC81EA1}" type="pres">
      <dgm:prSet presAssocID="{8F90BE35-9188-4E40-B983-0C97AA5F0CCC}" presName="rootText3" presStyleLbl="asst1" presStyleIdx="0" presStyleCnt="1" custScaleX="89375" custScaleY="71721" custLinFactNeighborX="3189" custLinFactNeighborY="87057">
        <dgm:presLayoutVars>
          <dgm:chPref val="3"/>
        </dgm:presLayoutVars>
      </dgm:prSet>
      <dgm:spPr/>
    </dgm:pt>
    <dgm:pt modelId="{A5A78918-0D63-4214-8CCB-1DEDF88E612C}" type="pres">
      <dgm:prSet presAssocID="{8F90BE35-9188-4E40-B983-0C97AA5F0CCC}" presName="rootConnector3" presStyleLbl="asst1" presStyleIdx="0" presStyleCnt="1"/>
      <dgm:spPr/>
    </dgm:pt>
    <dgm:pt modelId="{B3489217-D3FD-42AB-8ACB-49C1B0E640B5}" type="pres">
      <dgm:prSet presAssocID="{8F90BE35-9188-4E40-B983-0C97AA5F0CCC}" presName="hierChild6" presStyleCnt="0"/>
      <dgm:spPr/>
    </dgm:pt>
    <dgm:pt modelId="{0D152E2D-341C-4F34-8E57-ABD7D84CDBC1}" type="pres">
      <dgm:prSet presAssocID="{8F90BE35-9188-4E40-B983-0C97AA5F0CCC}" presName="hierChild7" presStyleCnt="0"/>
      <dgm:spPr/>
    </dgm:pt>
    <dgm:pt modelId="{36314630-9C0E-432C-B1F3-25D6836DA8D3}" type="pres">
      <dgm:prSet presAssocID="{5D3847EB-3FB9-448B-84C8-B38EEE7EFCBE}" presName="hierRoot1" presStyleCnt="0">
        <dgm:presLayoutVars>
          <dgm:hierBranch val="init"/>
        </dgm:presLayoutVars>
      </dgm:prSet>
      <dgm:spPr/>
    </dgm:pt>
    <dgm:pt modelId="{42B5AE18-0325-4C92-95E9-5272AEDCF4EE}" type="pres">
      <dgm:prSet presAssocID="{5D3847EB-3FB9-448B-84C8-B38EEE7EFCBE}" presName="rootComposite1" presStyleCnt="0"/>
      <dgm:spPr/>
    </dgm:pt>
    <dgm:pt modelId="{06CD0BB9-A72C-4E7C-9431-5F9E5EE97D54}" type="pres">
      <dgm:prSet presAssocID="{5D3847EB-3FB9-448B-84C8-B38EEE7EFCBE}" presName="rootText1" presStyleLbl="node0" presStyleIdx="1" presStyleCnt="10" custScaleX="42286" custScaleY="61804" custLinFactX="100000" custLinFactY="100000" custLinFactNeighborX="151228" custLinFactNeighborY="189072">
        <dgm:presLayoutVars>
          <dgm:chPref val="3"/>
        </dgm:presLayoutVars>
      </dgm:prSet>
      <dgm:spPr/>
    </dgm:pt>
    <dgm:pt modelId="{34A21B8A-D423-4006-BAA6-5E74331A3E4F}" type="pres">
      <dgm:prSet presAssocID="{5D3847EB-3FB9-448B-84C8-B38EEE7EFCBE}" presName="rootConnector1" presStyleLbl="node1" presStyleIdx="0" presStyleCnt="0"/>
      <dgm:spPr/>
    </dgm:pt>
    <dgm:pt modelId="{1224CA86-4E6C-4E23-86C0-220E720B52E1}" type="pres">
      <dgm:prSet presAssocID="{5D3847EB-3FB9-448B-84C8-B38EEE7EFCBE}" presName="hierChild2" presStyleCnt="0"/>
      <dgm:spPr/>
    </dgm:pt>
    <dgm:pt modelId="{6392D600-C76F-4AC8-9036-308BAF0BFD71}" type="pres">
      <dgm:prSet presAssocID="{5D3847EB-3FB9-448B-84C8-B38EEE7EFCBE}" presName="hierChild3" presStyleCnt="0"/>
      <dgm:spPr/>
    </dgm:pt>
    <dgm:pt modelId="{31FA7794-135C-429B-A647-7FBB78476FD9}" type="pres">
      <dgm:prSet presAssocID="{CD051B27-45D5-4C5C-8FA2-FFF222620B2E}" presName="hierRoot1" presStyleCnt="0">
        <dgm:presLayoutVars>
          <dgm:hierBranch val="init"/>
        </dgm:presLayoutVars>
      </dgm:prSet>
      <dgm:spPr/>
    </dgm:pt>
    <dgm:pt modelId="{E707B122-F58F-400C-9302-AC6085317BC6}" type="pres">
      <dgm:prSet presAssocID="{CD051B27-45D5-4C5C-8FA2-FFF222620B2E}" presName="rootComposite1" presStyleCnt="0"/>
      <dgm:spPr/>
    </dgm:pt>
    <dgm:pt modelId="{42CFCA21-8BD6-430E-9A44-679DCB69EA5B}" type="pres">
      <dgm:prSet presAssocID="{CD051B27-45D5-4C5C-8FA2-FFF222620B2E}" presName="rootText1" presStyleLbl="node0" presStyleIdx="2" presStyleCnt="10" custScaleX="42286" custScaleY="61804" custLinFactX="37202" custLinFactY="52939" custLinFactNeighborX="100000" custLinFactNeighborY="100000">
        <dgm:presLayoutVars>
          <dgm:chPref val="3"/>
        </dgm:presLayoutVars>
      </dgm:prSet>
      <dgm:spPr/>
    </dgm:pt>
    <dgm:pt modelId="{5021129B-D618-4D99-BD2A-9EBAEDFFC9AE}" type="pres">
      <dgm:prSet presAssocID="{CD051B27-45D5-4C5C-8FA2-FFF222620B2E}" presName="rootConnector1" presStyleLbl="node1" presStyleIdx="0" presStyleCnt="0"/>
      <dgm:spPr/>
    </dgm:pt>
    <dgm:pt modelId="{E97B0E8D-10D4-4F3C-B4F3-336729C99454}" type="pres">
      <dgm:prSet presAssocID="{CD051B27-45D5-4C5C-8FA2-FFF222620B2E}" presName="hierChild2" presStyleCnt="0"/>
      <dgm:spPr/>
    </dgm:pt>
    <dgm:pt modelId="{64B02186-B033-43BC-9935-64B70F713F01}" type="pres">
      <dgm:prSet presAssocID="{CD051B27-45D5-4C5C-8FA2-FFF222620B2E}" presName="hierChild3" presStyleCnt="0"/>
      <dgm:spPr/>
    </dgm:pt>
    <dgm:pt modelId="{ABFBEF53-22EC-4908-A8B2-0CA811D9BBB2}" type="pres">
      <dgm:prSet presAssocID="{9A5061C9-642D-44F9-B130-5A18F158DE68}" presName="hierRoot1" presStyleCnt="0">
        <dgm:presLayoutVars>
          <dgm:hierBranch val="init"/>
        </dgm:presLayoutVars>
      </dgm:prSet>
      <dgm:spPr/>
    </dgm:pt>
    <dgm:pt modelId="{C35CE76C-DA91-44C5-B622-0F2E3B348065}" type="pres">
      <dgm:prSet presAssocID="{9A5061C9-642D-44F9-B130-5A18F158DE68}" presName="rootComposite1" presStyleCnt="0"/>
      <dgm:spPr/>
    </dgm:pt>
    <dgm:pt modelId="{AC630BF3-5931-42C8-97B9-7587FEE64085}" type="pres">
      <dgm:prSet presAssocID="{9A5061C9-642D-44F9-B130-5A18F158DE68}" presName="rootText1" presStyleLbl="node0" presStyleIdx="3" presStyleCnt="10" custScaleX="42286" custScaleY="61804" custLinFactY="100000" custLinFactNeighborX="73119" custLinFactNeighborY="189782">
        <dgm:presLayoutVars>
          <dgm:chPref val="3"/>
        </dgm:presLayoutVars>
      </dgm:prSet>
      <dgm:spPr/>
    </dgm:pt>
    <dgm:pt modelId="{1A013D79-E07D-4879-A545-048B3FBF6DA3}" type="pres">
      <dgm:prSet presAssocID="{9A5061C9-642D-44F9-B130-5A18F158DE68}" presName="rootConnector1" presStyleLbl="node1" presStyleIdx="0" presStyleCnt="0"/>
      <dgm:spPr/>
    </dgm:pt>
    <dgm:pt modelId="{AAFC8CCB-73C6-4D41-8C01-F390566A409E}" type="pres">
      <dgm:prSet presAssocID="{9A5061C9-642D-44F9-B130-5A18F158DE68}" presName="hierChild2" presStyleCnt="0"/>
      <dgm:spPr/>
    </dgm:pt>
    <dgm:pt modelId="{58C3EDD5-70CF-48AE-94BF-3E71E267EFF8}" type="pres">
      <dgm:prSet presAssocID="{9A5061C9-642D-44F9-B130-5A18F158DE68}" presName="hierChild3" presStyleCnt="0"/>
      <dgm:spPr/>
    </dgm:pt>
    <dgm:pt modelId="{787D9EFA-3B16-4CF2-814E-B792B3CBC0B1}" type="pres">
      <dgm:prSet presAssocID="{275EFF5B-4055-4E9A-BB43-D02FF27CF5C7}" presName="hierRoot1" presStyleCnt="0">
        <dgm:presLayoutVars>
          <dgm:hierBranch val="init"/>
        </dgm:presLayoutVars>
      </dgm:prSet>
      <dgm:spPr/>
    </dgm:pt>
    <dgm:pt modelId="{93220454-834B-40AE-BA09-B86B7248D11E}" type="pres">
      <dgm:prSet presAssocID="{275EFF5B-4055-4E9A-BB43-D02FF27CF5C7}" presName="rootComposite1" presStyleCnt="0"/>
      <dgm:spPr/>
    </dgm:pt>
    <dgm:pt modelId="{C51B0D83-35BE-42EE-B348-4B2D20BCD522}" type="pres">
      <dgm:prSet presAssocID="{275EFF5B-4055-4E9A-BB43-D02FF27CF5C7}" presName="rootText1" presStyleLbl="node0" presStyleIdx="4" presStyleCnt="10" custScaleX="42286" custScaleY="61804" custLinFactY="100000" custLinFactNeighborX="-94318" custLinFactNeighborY="189782">
        <dgm:presLayoutVars>
          <dgm:chPref val="3"/>
        </dgm:presLayoutVars>
      </dgm:prSet>
      <dgm:spPr/>
    </dgm:pt>
    <dgm:pt modelId="{4C81EFB6-A5F8-4C24-9680-AC282E1C4673}" type="pres">
      <dgm:prSet presAssocID="{275EFF5B-4055-4E9A-BB43-D02FF27CF5C7}" presName="rootConnector1" presStyleLbl="node1" presStyleIdx="0" presStyleCnt="0"/>
      <dgm:spPr/>
    </dgm:pt>
    <dgm:pt modelId="{34A91EC5-CD6E-436E-A060-4E98CA66E6D6}" type="pres">
      <dgm:prSet presAssocID="{275EFF5B-4055-4E9A-BB43-D02FF27CF5C7}" presName="hierChild2" presStyleCnt="0"/>
      <dgm:spPr/>
    </dgm:pt>
    <dgm:pt modelId="{6ACF39BA-D229-4B46-84DA-E02AAF354BA7}" type="pres">
      <dgm:prSet presAssocID="{275EFF5B-4055-4E9A-BB43-D02FF27CF5C7}" presName="hierChild3" presStyleCnt="0"/>
      <dgm:spPr/>
    </dgm:pt>
    <dgm:pt modelId="{C6EDC913-2D30-407F-B592-AEC90410B835}" type="pres">
      <dgm:prSet presAssocID="{4A8382A6-B08C-42ED-9DDD-7711531F5970}" presName="hierRoot1" presStyleCnt="0">
        <dgm:presLayoutVars>
          <dgm:hierBranch val="init"/>
        </dgm:presLayoutVars>
      </dgm:prSet>
      <dgm:spPr/>
    </dgm:pt>
    <dgm:pt modelId="{6F7B3C40-C501-484D-BF74-847E9AA94DC8}" type="pres">
      <dgm:prSet presAssocID="{4A8382A6-B08C-42ED-9DDD-7711531F5970}" presName="rootComposite1" presStyleCnt="0"/>
      <dgm:spPr/>
    </dgm:pt>
    <dgm:pt modelId="{4914B31E-D1C8-405E-9A76-9EEB6FE0CD16}" type="pres">
      <dgm:prSet presAssocID="{4A8382A6-B08C-42ED-9DDD-7711531F5970}" presName="rootText1" presStyleLbl="node0" presStyleIdx="5" presStyleCnt="10" custScaleX="42286" custScaleY="61804" custLinFactX="-54909" custLinFactY="52939" custLinFactNeighborX="-100000" custLinFactNeighborY="100000">
        <dgm:presLayoutVars>
          <dgm:chPref val="3"/>
        </dgm:presLayoutVars>
      </dgm:prSet>
      <dgm:spPr/>
    </dgm:pt>
    <dgm:pt modelId="{F38A28E4-C754-4994-AE8D-DAB6284BC321}" type="pres">
      <dgm:prSet presAssocID="{4A8382A6-B08C-42ED-9DDD-7711531F5970}" presName="rootConnector1" presStyleLbl="node1" presStyleIdx="0" presStyleCnt="0"/>
      <dgm:spPr/>
    </dgm:pt>
    <dgm:pt modelId="{C8ADB155-3E72-4FBD-9F39-0CA4E380AA86}" type="pres">
      <dgm:prSet presAssocID="{4A8382A6-B08C-42ED-9DDD-7711531F5970}" presName="hierChild2" presStyleCnt="0"/>
      <dgm:spPr/>
    </dgm:pt>
    <dgm:pt modelId="{76D129CA-434B-44E9-A387-3E34E2669C3A}" type="pres">
      <dgm:prSet presAssocID="{4A8382A6-B08C-42ED-9DDD-7711531F5970}" presName="hierChild3" presStyleCnt="0"/>
      <dgm:spPr/>
    </dgm:pt>
    <dgm:pt modelId="{0D95CC90-AF06-4802-9F67-3450D675B45D}" type="pres">
      <dgm:prSet presAssocID="{14E8F086-E55D-4E4A-A0F0-B1DFB7241A66}" presName="hierRoot1" presStyleCnt="0">
        <dgm:presLayoutVars>
          <dgm:hierBranch val="init"/>
        </dgm:presLayoutVars>
      </dgm:prSet>
      <dgm:spPr/>
    </dgm:pt>
    <dgm:pt modelId="{70BBC4D3-358B-4BCB-A79D-BD13D1071A35}" type="pres">
      <dgm:prSet presAssocID="{14E8F086-E55D-4E4A-A0F0-B1DFB7241A66}" presName="rootComposite1" presStyleCnt="0"/>
      <dgm:spPr/>
    </dgm:pt>
    <dgm:pt modelId="{F72D869E-6CB9-43FF-95D0-071FFEF6242D}" type="pres">
      <dgm:prSet presAssocID="{14E8F086-E55D-4E4A-A0F0-B1DFB7241A66}" presName="rootText1" presStyleLbl="node0" presStyleIdx="6" presStyleCnt="10" custScaleX="42286" custScaleY="61804" custLinFactX="-67429" custLinFactY="52939" custLinFactNeighborX="-100000" custLinFactNeighborY="100000">
        <dgm:presLayoutVars>
          <dgm:chPref val="3"/>
        </dgm:presLayoutVars>
      </dgm:prSet>
      <dgm:spPr/>
    </dgm:pt>
    <dgm:pt modelId="{1336801B-8F9D-457D-B019-BB32B924863A}" type="pres">
      <dgm:prSet presAssocID="{14E8F086-E55D-4E4A-A0F0-B1DFB7241A66}" presName="rootConnector1" presStyleLbl="node1" presStyleIdx="0" presStyleCnt="0"/>
      <dgm:spPr/>
    </dgm:pt>
    <dgm:pt modelId="{7DD364FE-0309-494E-89D6-9AEEA6632B0B}" type="pres">
      <dgm:prSet presAssocID="{14E8F086-E55D-4E4A-A0F0-B1DFB7241A66}" presName="hierChild2" presStyleCnt="0"/>
      <dgm:spPr/>
    </dgm:pt>
    <dgm:pt modelId="{D8F0A421-3140-4963-BE13-7F2048396C7C}" type="pres">
      <dgm:prSet presAssocID="{14E8F086-E55D-4E4A-A0F0-B1DFB7241A66}" presName="hierChild3" presStyleCnt="0"/>
      <dgm:spPr/>
    </dgm:pt>
    <dgm:pt modelId="{AFE92040-D85C-4E67-AA6A-DC9A44EC5400}" type="pres">
      <dgm:prSet presAssocID="{2772A9CE-2B7D-4DCB-A6CD-9921FA6F6880}" presName="hierRoot1" presStyleCnt="0">
        <dgm:presLayoutVars>
          <dgm:hierBranch val="init"/>
        </dgm:presLayoutVars>
      </dgm:prSet>
      <dgm:spPr/>
    </dgm:pt>
    <dgm:pt modelId="{7D1AC42C-64D0-422A-8ED6-DDA7C60FC75C}" type="pres">
      <dgm:prSet presAssocID="{2772A9CE-2B7D-4DCB-A6CD-9921FA6F6880}" presName="rootComposite1" presStyleCnt="0"/>
      <dgm:spPr/>
    </dgm:pt>
    <dgm:pt modelId="{E4D1DBFF-542F-4213-9079-F63005A58A14}" type="pres">
      <dgm:prSet presAssocID="{2772A9CE-2B7D-4DCB-A6CD-9921FA6F6880}" presName="rootText1" presStyleLbl="node0" presStyleIdx="7" presStyleCnt="10" custScaleX="42286" custScaleY="61804" custLinFactX="-100000" custLinFactY="100000" custLinFactNeighborX="-130389" custLinFactNeighborY="189072">
        <dgm:presLayoutVars>
          <dgm:chPref val="3"/>
        </dgm:presLayoutVars>
      </dgm:prSet>
      <dgm:spPr/>
    </dgm:pt>
    <dgm:pt modelId="{590AC6C3-3DA3-4821-92C2-47A7B2133BBC}" type="pres">
      <dgm:prSet presAssocID="{2772A9CE-2B7D-4DCB-A6CD-9921FA6F6880}" presName="rootConnector1" presStyleLbl="node1" presStyleIdx="0" presStyleCnt="0"/>
      <dgm:spPr/>
    </dgm:pt>
    <dgm:pt modelId="{0F878258-9E45-429F-A6AF-89719E17B6E8}" type="pres">
      <dgm:prSet presAssocID="{2772A9CE-2B7D-4DCB-A6CD-9921FA6F6880}" presName="hierChild2" presStyleCnt="0"/>
      <dgm:spPr/>
    </dgm:pt>
    <dgm:pt modelId="{E923AFF3-3457-49D2-B3D0-EEE37A27D27C}" type="pres">
      <dgm:prSet presAssocID="{2772A9CE-2B7D-4DCB-A6CD-9921FA6F6880}" presName="hierChild3" presStyleCnt="0"/>
      <dgm:spPr/>
    </dgm:pt>
    <dgm:pt modelId="{5B3DF7EF-D7D4-4BBD-A1F1-03332F41B64A}" type="pres">
      <dgm:prSet presAssocID="{0F12636A-825A-4084-BAE4-B366DAB258A0}" presName="hierRoot1" presStyleCnt="0">
        <dgm:presLayoutVars>
          <dgm:hierBranch val="init"/>
        </dgm:presLayoutVars>
      </dgm:prSet>
      <dgm:spPr/>
    </dgm:pt>
    <dgm:pt modelId="{EEC5BC01-9FC3-4B34-ADEF-2220BF382AAB}" type="pres">
      <dgm:prSet presAssocID="{0F12636A-825A-4084-BAE4-B366DAB258A0}" presName="rootComposite1" presStyleCnt="0"/>
      <dgm:spPr/>
    </dgm:pt>
    <dgm:pt modelId="{736A20F7-B0CD-4702-AAD8-671E19C304B5}" type="pres">
      <dgm:prSet presAssocID="{0F12636A-825A-4084-BAE4-B366DAB258A0}" presName="rootText1" presStyleLbl="node0" presStyleIdx="8" presStyleCnt="10" custScaleX="42286" custScaleY="61804" custLinFactX="-91296" custLinFactY="52939" custLinFactNeighborX="-100000" custLinFactNeighborY="100000">
        <dgm:presLayoutVars>
          <dgm:chPref val="3"/>
        </dgm:presLayoutVars>
      </dgm:prSet>
      <dgm:spPr/>
    </dgm:pt>
    <dgm:pt modelId="{F0D1C2AB-3468-4AC2-BA17-B1B3346F72B2}" type="pres">
      <dgm:prSet presAssocID="{0F12636A-825A-4084-BAE4-B366DAB258A0}" presName="rootConnector1" presStyleLbl="node1" presStyleIdx="0" presStyleCnt="0"/>
      <dgm:spPr/>
    </dgm:pt>
    <dgm:pt modelId="{BC2BFEDD-019C-4B96-B3EF-B8C87ACF404F}" type="pres">
      <dgm:prSet presAssocID="{0F12636A-825A-4084-BAE4-B366DAB258A0}" presName="hierChild2" presStyleCnt="0"/>
      <dgm:spPr/>
    </dgm:pt>
    <dgm:pt modelId="{B3B34D5E-3393-4B29-8699-E5A3E4700234}" type="pres">
      <dgm:prSet presAssocID="{0F12636A-825A-4084-BAE4-B366DAB258A0}" presName="hierChild3" presStyleCnt="0"/>
      <dgm:spPr/>
    </dgm:pt>
    <dgm:pt modelId="{5EDA9AD0-DB04-4A1B-8D3A-5DB607A6784B}" type="pres">
      <dgm:prSet presAssocID="{BF88C9EC-58A5-4813-8EE6-A6CAAB9F7FA8}" presName="hierRoot1" presStyleCnt="0">
        <dgm:presLayoutVars>
          <dgm:hierBranch val="init"/>
        </dgm:presLayoutVars>
      </dgm:prSet>
      <dgm:spPr/>
    </dgm:pt>
    <dgm:pt modelId="{F59E7312-8314-4DFF-9377-BA863B3CEF4B}" type="pres">
      <dgm:prSet presAssocID="{BF88C9EC-58A5-4813-8EE6-A6CAAB9F7FA8}" presName="rootComposite1" presStyleCnt="0"/>
      <dgm:spPr/>
    </dgm:pt>
    <dgm:pt modelId="{8FB3F077-9F7C-4C41-8BCB-7A63F6A972F9}" type="pres">
      <dgm:prSet presAssocID="{BF88C9EC-58A5-4813-8EE6-A6CAAB9F7FA8}" presName="rootText1" presStyleLbl="node0" presStyleIdx="9" presStyleCnt="10" custScaleX="80112" custScaleY="80329" custLinFactX="-240830" custLinFactNeighborX="-300000" custLinFactNeighborY="23576">
        <dgm:presLayoutVars>
          <dgm:chPref val="3"/>
        </dgm:presLayoutVars>
      </dgm:prSet>
      <dgm:spPr/>
    </dgm:pt>
    <dgm:pt modelId="{41E44F4D-856E-40B4-A49B-7765CF765183}" type="pres">
      <dgm:prSet presAssocID="{BF88C9EC-58A5-4813-8EE6-A6CAAB9F7FA8}" presName="rootConnector1" presStyleLbl="asst0" presStyleIdx="0" presStyleCnt="0"/>
      <dgm:spPr/>
    </dgm:pt>
    <dgm:pt modelId="{E569A0D9-EDCE-4803-B4FD-C060D89AA0EB}" type="pres">
      <dgm:prSet presAssocID="{BF88C9EC-58A5-4813-8EE6-A6CAAB9F7FA8}" presName="hierChild2" presStyleCnt="0"/>
      <dgm:spPr/>
    </dgm:pt>
    <dgm:pt modelId="{19EAD372-DC91-421B-810E-2ADBF65673AA}" type="pres">
      <dgm:prSet presAssocID="{BF88C9EC-58A5-4813-8EE6-A6CAAB9F7FA8}" presName="hierChild3" presStyleCnt="0"/>
      <dgm:spPr/>
    </dgm:pt>
  </dgm:ptLst>
  <dgm:cxnLst>
    <dgm:cxn modelId="{4FCCA80E-C665-4F43-AE24-A450AF973EDE}" srcId="{E7ADC85A-E635-497D-963C-C4C25A9E634F}" destId="{B90E6319-F44E-4E44-9E85-EF5A3FA1C524}" srcOrd="1" destOrd="0" parTransId="{F1B1F8D7-DDE7-4D5E-A7BE-AFB3E5E950AC}" sibTransId="{23D79CD9-7CEE-4F5D-8A6E-EC212F47D934}"/>
    <dgm:cxn modelId="{95885618-B775-45B9-9AF0-3618D6E780ED}" type="presOf" srcId="{9A5061C9-642D-44F9-B130-5A18F158DE68}" destId="{1A013D79-E07D-4879-A545-048B3FBF6DA3}" srcOrd="1" destOrd="0" presId="urn:microsoft.com/office/officeart/2005/8/layout/orgChart1"/>
    <dgm:cxn modelId="{2D24E121-9090-4707-A25C-274A261A5AEC}" type="presOf" srcId="{ECFD476E-E19D-45A5-893F-913994995AD3}" destId="{DBE273FF-DA3E-4EE8-90E3-B67950635D88}" srcOrd="0" destOrd="0" presId="urn:microsoft.com/office/officeart/2005/8/layout/orgChart1"/>
    <dgm:cxn modelId="{06CFCB2B-2B8E-4727-99DA-E5B038986786}" srcId="{E7ADC85A-E635-497D-963C-C4C25A9E634F}" destId="{8F90BE35-9188-4E40-B983-0C97AA5F0CCC}" srcOrd="0" destOrd="0" parTransId="{6858920D-8271-431D-B3E1-3AEE53C6C5E0}" sibTransId="{26A277EB-2F06-4BF1-BB1E-03224ED6E130}"/>
    <dgm:cxn modelId="{617D072E-0594-4F51-B638-3BD947A14799}" type="presOf" srcId="{14E8F086-E55D-4E4A-A0F0-B1DFB7241A66}" destId="{1336801B-8F9D-457D-B019-BB32B924863A}" srcOrd="1" destOrd="0" presId="urn:microsoft.com/office/officeart/2005/8/layout/orgChart1"/>
    <dgm:cxn modelId="{352FDB38-085D-4E44-BABE-3213BDB27B2A}" type="presOf" srcId="{3B1813F2-D814-4755-A97E-FA69DA2DAE9E}" destId="{226D0AC1-2F9B-4D8F-BADC-6061A153FBEA}" srcOrd="1" destOrd="0" presId="urn:microsoft.com/office/officeart/2005/8/layout/orgChart1"/>
    <dgm:cxn modelId="{752E2B3A-313C-4019-B426-B3F4CC23D46D}" type="presOf" srcId="{275EFF5B-4055-4E9A-BB43-D02FF27CF5C7}" destId="{4C81EFB6-A5F8-4C24-9680-AC282E1C4673}" srcOrd="1" destOrd="0" presId="urn:microsoft.com/office/officeart/2005/8/layout/orgChart1"/>
    <dgm:cxn modelId="{CA5A4B3B-B6E8-46DA-9F1C-46CC244A9D64}" srcId="{B5688CB0-6744-4DD8-BFF1-17BA8968F979}" destId="{CD051B27-45D5-4C5C-8FA2-FFF222620B2E}" srcOrd="2" destOrd="0" parTransId="{F8437E69-C684-452F-A4DF-FF3E008D0C5E}" sibTransId="{E78770EF-27F1-403A-BE92-BA0E8A83229D}"/>
    <dgm:cxn modelId="{FE5E835E-4EF5-4DA1-BDE8-6CFC3BC2C9E9}" srcId="{B5688CB0-6744-4DD8-BFF1-17BA8968F979}" destId="{0F12636A-825A-4084-BAE4-B366DAB258A0}" srcOrd="8" destOrd="0" parTransId="{565E0D9F-BF7B-4D7B-AF67-4CD2EE8D190B}" sibTransId="{1AC908E8-2EAC-4A11-BBBE-D5C039438017}"/>
    <dgm:cxn modelId="{08EAC35F-7008-452F-968B-88C7D1574BBC}" type="presOf" srcId="{275EFF5B-4055-4E9A-BB43-D02FF27CF5C7}" destId="{C51B0D83-35BE-42EE-B348-4B2D20BCD522}" srcOrd="0" destOrd="0" presId="urn:microsoft.com/office/officeart/2005/8/layout/orgChart1"/>
    <dgm:cxn modelId="{9E719863-F4A8-4EEA-A49B-1B3227CC2574}" type="presOf" srcId="{6858920D-8271-431D-B3E1-3AEE53C6C5E0}" destId="{50CC8E97-E94E-4F2C-8342-F7EC9D5CE862}" srcOrd="0" destOrd="0" presId="urn:microsoft.com/office/officeart/2005/8/layout/orgChart1"/>
    <dgm:cxn modelId="{808C5D65-8B09-4DF0-981B-B94A15944763}" type="presOf" srcId="{8F90BE35-9188-4E40-B983-0C97AA5F0CCC}" destId="{952D26AD-3F21-4911-9E42-3038CAC81EA1}" srcOrd="0" destOrd="0" presId="urn:microsoft.com/office/officeart/2005/8/layout/orgChart1"/>
    <dgm:cxn modelId="{4DC72766-1149-44A3-BDA2-8F01BFF50145}" type="presOf" srcId="{F1B1F8D7-DDE7-4D5E-A7BE-AFB3E5E950AC}" destId="{085BECD9-9751-4D77-B37B-091395A9E5C9}" srcOrd="0" destOrd="0" presId="urn:microsoft.com/office/officeart/2005/8/layout/orgChart1"/>
    <dgm:cxn modelId="{0419AE68-B37C-43A0-9746-D8875BB12168}" type="presOf" srcId="{CD051B27-45D5-4C5C-8FA2-FFF222620B2E}" destId="{42CFCA21-8BD6-430E-9A44-679DCB69EA5B}" srcOrd="0" destOrd="0" presId="urn:microsoft.com/office/officeart/2005/8/layout/orgChart1"/>
    <dgm:cxn modelId="{29175069-7862-4BF9-8F34-DF44E346764E}" type="presOf" srcId="{BF88C9EC-58A5-4813-8EE6-A6CAAB9F7FA8}" destId="{8FB3F077-9F7C-4C41-8BCB-7A63F6A972F9}" srcOrd="0" destOrd="0" presId="urn:microsoft.com/office/officeart/2005/8/layout/orgChart1"/>
    <dgm:cxn modelId="{668A5E6C-A213-49D6-93D2-D86EE3576E39}" type="presOf" srcId="{9A5061C9-642D-44F9-B130-5A18F158DE68}" destId="{AC630BF3-5931-42C8-97B9-7587FEE64085}" srcOrd="0" destOrd="0" presId="urn:microsoft.com/office/officeart/2005/8/layout/orgChart1"/>
    <dgm:cxn modelId="{F386C84C-D10F-45B8-A2AE-86C907B7419E}" type="presOf" srcId="{3B1813F2-D814-4755-A97E-FA69DA2DAE9E}" destId="{5A35C6A9-86B7-4AA8-8F48-E904A55CA37A}" srcOrd="0" destOrd="0" presId="urn:microsoft.com/office/officeart/2005/8/layout/orgChart1"/>
    <dgm:cxn modelId="{C5BE086D-4579-4593-8CF7-98CC83DAC5F1}" type="presOf" srcId="{0F12636A-825A-4084-BAE4-B366DAB258A0}" destId="{F0D1C2AB-3468-4AC2-BA17-B1B3346F72B2}" srcOrd="1" destOrd="0" presId="urn:microsoft.com/office/officeart/2005/8/layout/orgChart1"/>
    <dgm:cxn modelId="{114E9751-8C59-4EBC-9C1B-BACCBA11F830}" type="presOf" srcId="{5D3847EB-3FB9-448B-84C8-B38EEE7EFCBE}" destId="{34A21B8A-D423-4006-BAA6-5E74331A3E4F}" srcOrd="1" destOrd="0" presId="urn:microsoft.com/office/officeart/2005/8/layout/orgChart1"/>
    <dgm:cxn modelId="{C9656676-98A8-43C8-AEE6-3DB7E9FE7181}" type="presOf" srcId="{B90E6319-F44E-4E44-9E85-EF5A3FA1C524}" destId="{3FE42382-88BB-4F69-81B4-F191BDC34F44}" srcOrd="0" destOrd="0" presId="urn:microsoft.com/office/officeart/2005/8/layout/orgChart1"/>
    <dgm:cxn modelId="{7880C77D-A683-4B3B-B524-71381E6BAF1D}" srcId="{B5688CB0-6744-4DD8-BFF1-17BA8968F979}" destId="{14E8F086-E55D-4E4A-A0F0-B1DFB7241A66}" srcOrd="6" destOrd="0" parTransId="{7CDC1623-4C14-42E4-844C-7CDB899C2286}" sibTransId="{3354F0DF-57CE-40A6-B740-C26C640B5EAD}"/>
    <dgm:cxn modelId="{DD9B2785-E5B0-480A-8DFA-98D979E4F063}" type="presOf" srcId="{2772A9CE-2B7D-4DCB-A6CD-9921FA6F6880}" destId="{590AC6C3-3DA3-4821-92C2-47A7B2133BBC}" srcOrd="1" destOrd="0" presId="urn:microsoft.com/office/officeart/2005/8/layout/orgChart1"/>
    <dgm:cxn modelId="{F500E685-3B58-4855-A0D9-5FFCBB8079A7}" type="presOf" srcId="{E7ADC85A-E635-497D-963C-C4C25A9E634F}" destId="{35DC113C-B717-43A1-A7EA-2520D18741ED}" srcOrd="0" destOrd="0" presId="urn:microsoft.com/office/officeart/2005/8/layout/orgChart1"/>
    <dgm:cxn modelId="{9212848A-B977-44E8-98B0-83AC346D2DDF}" type="presOf" srcId="{4A8382A6-B08C-42ED-9DDD-7711531F5970}" destId="{4914B31E-D1C8-405E-9A76-9EEB6FE0CD16}" srcOrd="0" destOrd="0" presId="urn:microsoft.com/office/officeart/2005/8/layout/orgChart1"/>
    <dgm:cxn modelId="{F117CC8D-DB4A-4C3C-95A8-8572A2C529F0}" srcId="{B5688CB0-6744-4DD8-BFF1-17BA8968F979}" destId="{2772A9CE-2B7D-4DCB-A6CD-9921FA6F6880}" srcOrd="7" destOrd="0" parTransId="{273EBE65-0EBD-46FD-96FB-992255572D0F}" sibTransId="{6FE06763-3F93-44B3-A360-C6218CA593DC}"/>
    <dgm:cxn modelId="{E3AA9C9A-323A-4984-A9FD-583283FC9C70}" type="presOf" srcId="{2772A9CE-2B7D-4DCB-A6CD-9921FA6F6880}" destId="{E4D1DBFF-542F-4213-9079-F63005A58A14}" srcOrd="0" destOrd="0" presId="urn:microsoft.com/office/officeart/2005/8/layout/orgChart1"/>
    <dgm:cxn modelId="{9D1B68A0-EFFA-4C86-B4C7-68F33ADD2C1B}" type="presOf" srcId="{CD051B27-45D5-4C5C-8FA2-FFF222620B2E}" destId="{5021129B-D618-4D99-BD2A-9EBAEDFFC9AE}" srcOrd="1" destOrd="0" presId="urn:microsoft.com/office/officeart/2005/8/layout/orgChart1"/>
    <dgm:cxn modelId="{6C5A39A2-8FA2-47C1-8BA0-41845778BAA0}" type="presOf" srcId="{B90E6319-F44E-4E44-9E85-EF5A3FA1C524}" destId="{3692B102-3262-46DB-B770-FEFF66BE036B}" srcOrd="1" destOrd="0" presId="urn:microsoft.com/office/officeart/2005/8/layout/orgChart1"/>
    <dgm:cxn modelId="{C45074AC-9819-4064-A94D-E10AFCED41CD}" type="presOf" srcId="{14E8F086-E55D-4E4A-A0F0-B1DFB7241A66}" destId="{F72D869E-6CB9-43FF-95D0-071FFEF6242D}" srcOrd="0" destOrd="0" presId="urn:microsoft.com/office/officeart/2005/8/layout/orgChart1"/>
    <dgm:cxn modelId="{C2952FB7-73D4-4CED-AF03-D62DC28EF9E0}" srcId="{B5688CB0-6744-4DD8-BFF1-17BA8968F979}" destId="{5D3847EB-3FB9-448B-84C8-B38EEE7EFCBE}" srcOrd="1" destOrd="0" parTransId="{F5783BDA-5693-4ED0-908F-E8213C4EC089}" sibTransId="{9C9C7F0E-FA2E-42E1-8EED-FBD8093F45E5}"/>
    <dgm:cxn modelId="{257A8FB7-B448-48D4-B0DC-04E98B2FE1D3}" srcId="{B5688CB0-6744-4DD8-BFF1-17BA8968F979}" destId="{4A8382A6-B08C-42ED-9DDD-7711531F5970}" srcOrd="5" destOrd="0" parTransId="{8BECE3DE-D45B-4110-9286-B3996D3AFA38}" sibTransId="{DE75EB0F-7B72-47EA-9BAC-98D152D8A8AB}"/>
    <dgm:cxn modelId="{3552BFBC-8E3F-4A47-B190-30756BF303AA}" type="presOf" srcId="{8F90BE35-9188-4E40-B983-0C97AA5F0CCC}" destId="{A5A78918-0D63-4214-8CCB-1DEDF88E612C}" srcOrd="1" destOrd="0" presId="urn:microsoft.com/office/officeart/2005/8/layout/orgChart1"/>
    <dgm:cxn modelId="{1F4098BE-DC84-4915-A0D2-873858A7EEEC}" type="presOf" srcId="{0F12636A-825A-4084-BAE4-B366DAB258A0}" destId="{736A20F7-B0CD-4702-AAD8-671E19C304B5}" srcOrd="0" destOrd="0" presId="urn:microsoft.com/office/officeart/2005/8/layout/orgChart1"/>
    <dgm:cxn modelId="{C3E53FBF-6F5D-48F9-AD33-C4C0C5C80F68}" srcId="{E7ADC85A-E635-497D-963C-C4C25A9E634F}" destId="{3B1813F2-D814-4755-A97E-FA69DA2DAE9E}" srcOrd="2" destOrd="0" parTransId="{ECFD476E-E19D-45A5-893F-913994995AD3}" sibTransId="{E64402F2-6FD4-4C7B-9762-3FA38DC7DBC0}"/>
    <dgm:cxn modelId="{0282DCC2-3BFA-4035-8583-F7B1E8F1138A}" srcId="{B5688CB0-6744-4DD8-BFF1-17BA8968F979}" destId="{E7ADC85A-E635-497D-963C-C4C25A9E634F}" srcOrd="0" destOrd="0" parTransId="{5E4B9BA5-140D-4203-BBA4-83B08D6B42C7}" sibTransId="{80325B1A-0504-4297-B5AF-38DFAC7A6A59}"/>
    <dgm:cxn modelId="{9DB69ED0-D839-400D-B455-9AC30C1443B5}" type="presOf" srcId="{E7ADC85A-E635-497D-963C-C4C25A9E634F}" destId="{BA8AE9B8-C077-4A9A-A896-AC4D7964D668}" srcOrd="1" destOrd="0" presId="urn:microsoft.com/office/officeart/2005/8/layout/orgChart1"/>
    <dgm:cxn modelId="{64FD29D2-FE65-4CA6-9BEC-0CDA2F67BC1C}" srcId="{B5688CB0-6744-4DD8-BFF1-17BA8968F979}" destId="{9A5061C9-642D-44F9-B130-5A18F158DE68}" srcOrd="3" destOrd="0" parTransId="{BC76FCDB-6A74-47A7-8511-A82C3013B395}" sibTransId="{78CED042-C3DC-4ABA-98C8-486D330832C7}"/>
    <dgm:cxn modelId="{C59D9AD9-BC82-452C-8F71-74443C6267DF}" type="presOf" srcId="{BF88C9EC-58A5-4813-8EE6-A6CAAB9F7FA8}" destId="{41E44F4D-856E-40B4-A49B-7765CF765183}" srcOrd="1" destOrd="0" presId="urn:microsoft.com/office/officeart/2005/8/layout/orgChart1"/>
    <dgm:cxn modelId="{6B8949DF-BB02-46E7-985E-8170C5CCB7DF}" srcId="{B5688CB0-6744-4DD8-BFF1-17BA8968F979}" destId="{BF88C9EC-58A5-4813-8EE6-A6CAAB9F7FA8}" srcOrd="9" destOrd="0" parTransId="{3D98EB04-A1CE-4F09-9A5D-464EE96861F8}" sibTransId="{49EB67AD-7074-4596-A85A-1B76749BF689}"/>
    <dgm:cxn modelId="{9F582AE3-074B-4306-8A81-762D85D2B781}" type="presOf" srcId="{4A8382A6-B08C-42ED-9DDD-7711531F5970}" destId="{F38A28E4-C754-4994-AE8D-DAB6284BC321}" srcOrd="1" destOrd="0" presId="urn:microsoft.com/office/officeart/2005/8/layout/orgChart1"/>
    <dgm:cxn modelId="{07609FE5-04D1-4A96-8083-221A1C354697}" type="presOf" srcId="{B5688CB0-6744-4DD8-BFF1-17BA8968F979}" destId="{205459A0-838E-4387-BBA7-FF7F2581D6FB}" srcOrd="0" destOrd="0" presId="urn:microsoft.com/office/officeart/2005/8/layout/orgChart1"/>
    <dgm:cxn modelId="{307EF0FA-2B54-4BFB-A2F2-BEF632C5A614}" srcId="{B5688CB0-6744-4DD8-BFF1-17BA8968F979}" destId="{275EFF5B-4055-4E9A-BB43-D02FF27CF5C7}" srcOrd="4" destOrd="0" parTransId="{8B05930A-C5C2-41A0-B592-D17742511610}" sibTransId="{195B24EF-0B96-4A3C-8A28-F9B75DDEC0CB}"/>
    <dgm:cxn modelId="{366796FB-3DED-4D54-A7DC-756BADB15245}" type="presOf" srcId="{5D3847EB-3FB9-448B-84C8-B38EEE7EFCBE}" destId="{06CD0BB9-A72C-4E7C-9431-5F9E5EE97D54}" srcOrd="0" destOrd="0" presId="urn:microsoft.com/office/officeart/2005/8/layout/orgChart1"/>
    <dgm:cxn modelId="{03C29C19-6C6F-4BB0-8428-8CFBFAFD9FB1}" type="presParOf" srcId="{205459A0-838E-4387-BBA7-FF7F2581D6FB}" destId="{7D7C42BC-B735-479E-ADE0-296D20191A41}" srcOrd="0" destOrd="0" presId="urn:microsoft.com/office/officeart/2005/8/layout/orgChart1"/>
    <dgm:cxn modelId="{D76F37E3-D38F-4483-A608-474DC9951AE8}" type="presParOf" srcId="{7D7C42BC-B735-479E-ADE0-296D20191A41}" destId="{3B834CEA-0011-4690-9AFF-23C6F8C13129}" srcOrd="0" destOrd="0" presId="urn:microsoft.com/office/officeart/2005/8/layout/orgChart1"/>
    <dgm:cxn modelId="{89541607-D6BB-4044-A204-0EC64923F565}" type="presParOf" srcId="{3B834CEA-0011-4690-9AFF-23C6F8C13129}" destId="{35DC113C-B717-43A1-A7EA-2520D18741ED}" srcOrd="0" destOrd="0" presId="urn:microsoft.com/office/officeart/2005/8/layout/orgChart1"/>
    <dgm:cxn modelId="{8B3A9A2E-9BFA-4CB1-8382-40AEE927904D}" type="presParOf" srcId="{3B834CEA-0011-4690-9AFF-23C6F8C13129}" destId="{BA8AE9B8-C077-4A9A-A896-AC4D7964D668}" srcOrd="1" destOrd="0" presId="urn:microsoft.com/office/officeart/2005/8/layout/orgChart1"/>
    <dgm:cxn modelId="{923D15EB-ECAB-419F-8ED8-96ABC064FDF9}" type="presParOf" srcId="{7D7C42BC-B735-479E-ADE0-296D20191A41}" destId="{267D3E23-2B35-439B-A5B7-7917B39C25EF}" srcOrd="1" destOrd="0" presId="urn:microsoft.com/office/officeart/2005/8/layout/orgChart1"/>
    <dgm:cxn modelId="{EBA8D2E8-9BB9-4A77-83E0-024B7E3C6A6B}" type="presParOf" srcId="{267D3E23-2B35-439B-A5B7-7917B39C25EF}" destId="{085BECD9-9751-4D77-B37B-091395A9E5C9}" srcOrd="0" destOrd="0" presId="urn:microsoft.com/office/officeart/2005/8/layout/orgChart1"/>
    <dgm:cxn modelId="{1752785A-9CD8-4AE9-9394-5876D8DA8017}" type="presParOf" srcId="{267D3E23-2B35-439B-A5B7-7917B39C25EF}" destId="{14DAF7F8-52CC-4A2F-915F-5691B98A5B2B}" srcOrd="1" destOrd="0" presId="urn:microsoft.com/office/officeart/2005/8/layout/orgChart1"/>
    <dgm:cxn modelId="{6CF1218A-1136-40B2-A486-DBAC536AFBED}" type="presParOf" srcId="{14DAF7F8-52CC-4A2F-915F-5691B98A5B2B}" destId="{CDFEE47F-A29B-4E60-9F1F-7678FD6B41DE}" srcOrd="0" destOrd="0" presId="urn:microsoft.com/office/officeart/2005/8/layout/orgChart1"/>
    <dgm:cxn modelId="{7DA30A85-3D29-460C-A972-C4B32D79AADD}" type="presParOf" srcId="{CDFEE47F-A29B-4E60-9F1F-7678FD6B41DE}" destId="{3FE42382-88BB-4F69-81B4-F191BDC34F44}" srcOrd="0" destOrd="0" presId="urn:microsoft.com/office/officeart/2005/8/layout/orgChart1"/>
    <dgm:cxn modelId="{DD60A59B-4BB9-4498-A5BD-20E81FC8A8CF}" type="presParOf" srcId="{CDFEE47F-A29B-4E60-9F1F-7678FD6B41DE}" destId="{3692B102-3262-46DB-B770-FEFF66BE036B}" srcOrd="1" destOrd="0" presId="urn:microsoft.com/office/officeart/2005/8/layout/orgChart1"/>
    <dgm:cxn modelId="{A6EB8876-BA28-458B-99A4-12AE9690FA2C}" type="presParOf" srcId="{14DAF7F8-52CC-4A2F-915F-5691B98A5B2B}" destId="{D53264EF-40BB-47C9-919F-0C6D817A7740}" srcOrd="1" destOrd="0" presId="urn:microsoft.com/office/officeart/2005/8/layout/orgChart1"/>
    <dgm:cxn modelId="{E8657D60-A670-4AE2-8D74-26FA9F760163}" type="presParOf" srcId="{14DAF7F8-52CC-4A2F-915F-5691B98A5B2B}" destId="{6917EAD9-B9DF-4998-AEF1-4D2BC7E73353}" srcOrd="2" destOrd="0" presId="urn:microsoft.com/office/officeart/2005/8/layout/orgChart1"/>
    <dgm:cxn modelId="{EEA4449F-A652-4444-9995-9274A8048E15}" type="presParOf" srcId="{267D3E23-2B35-439B-A5B7-7917B39C25EF}" destId="{DBE273FF-DA3E-4EE8-90E3-B67950635D88}" srcOrd="2" destOrd="0" presId="urn:microsoft.com/office/officeart/2005/8/layout/orgChart1"/>
    <dgm:cxn modelId="{C703067C-9C50-4E3C-B548-0C9310DFD943}" type="presParOf" srcId="{267D3E23-2B35-439B-A5B7-7917B39C25EF}" destId="{F3E0BE92-01D5-4346-B67E-307A3CEAB5E4}" srcOrd="3" destOrd="0" presId="urn:microsoft.com/office/officeart/2005/8/layout/orgChart1"/>
    <dgm:cxn modelId="{A25CD11A-1755-411E-904B-5AA5E123BC44}" type="presParOf" srcId="{F3E0BE92-01D5-4346-B67E-307A3CEAB5E4}" destId="{61A904E7-E278-41EA-B288-41BC89639C6B}" srcOrd="0" destOrd="0" presId="urn:microsoft.com/office/officeart/2005/8/layout/orgChart1"/>
    <dgm:cxn modelId="{F7C5BAA2-5ACA-4685-8C43-357D00628062}" type="presParOf" srcId="{61A904E7-E278-41EA-B288-41BC89639C6B}" destId="{5A35C6A9-86B7-4AA8-8F48-E904A55CA37A}" srcOrd="0" destOrd="0" presId="urn:microsoft.com/office/officeart/2005/8/layout/orgChart1"/>
    <dgm:cxn modelId="{D1EA100C-8B3F-4545-8103-FB121F6E8351}" type="presParOf" srcId="{61A904E7-E278-41EA-B288-41BC89639C6B}" destId="{226D0AC1-2F9B-4D8F-BADC-6061A153FBEA}" srcOrd="1" destOrd="0" presId="urn:microsoft.com/office/officeart/2005/8/layout/orgChart1"/>
    <dgm:cxn modelId="{387D9250-D16E-469C-891C-EA39A31BC832}" type="presParOf" srcId="{F3E0BE92-01D5-4346-B67E-307A3CEAB5E4}" destId="{366110A8-5DFC-4285-954B-AC133CC40F23}" srcOrd="1" destOrd="0" presId="urn:microsoft.com/office/officeart/2005/8/layout/orgChart1"/>
    <dgm:cxn modelId="{352EB796-6986-4A16-ABEB-7B50F7FD6577}" type="presParOf" srcId="{F3E0BE92-01D5-4346-B67E-307A3CEAB5E4}" destId="{9A6C3C1C-4D73-4E43-ABA5-F7C51E551DA2}" srcOrd="2" destOrd="0" presId="urn:microsoft.com/office/officeart/2005/8/layout/orgChart1"/>
    <dgm:cxn modelId="{27861913-2C0F-4483-ABCE-41CCD53554AD}" type="presParOf" srcId="{7D7C42BC-B735-479E-ADE0-296D20191A41}" destId="{1547339E-71DC-49D7-87BA-282279F3050D}" srcOrd="2" destOrd="0" presId="urn:microsoft.com/office/officeart/2005/8/layout/orgChart1"/>
    <dgm:cxn modelId="{C756604A-1A1E-40EA-BC33-94A65FA340F4}" type="presParOf" srcId="{1547339E-71DC-49D7-87BA-282279F3050D}" destId="{50CC8E97-E94E-4F2C-8342-F7EC9D5CE862}" srcOrd="0" destOrd="0" presId="urn:microsoft.com/office/officeart/2005/8/layout/orgChart1"/>
    <dgm:cxn modelId="{E9DC5367-0CFC-4E0B-BE26-3B4E227EBF21}" type="presParOf" srcId="{1547339E-71DC-49D7-87BA-282279F3050D}" destId="{1DD41D82-BE96-446F-B924-87643B43CC67}" srcOrd="1" destOrd="0" presId="urn:microsoft.com/office/officeart/2005/8/layout/orgChart1"/>
    <dgm:cxn modelId="{C45EB513-49B5-475C-B0C8-E6A1A2AAEE54}" type="presParOf" srcId="{1DD41D82-BE96-446F-B924-87643B43CC67}" destId="{912A1479-AB43-4FE5-A9F5-B907910378ED}" srcOrd="0" destOrd="0" presId="urn:microsoft.com/office/officeart/2005/8/layout/orgChart1"/>
    <dgm:cxn modelId="{6E305A82-AE94-4B43-AF9B-779F4B28A487}" type="presParOf" srcId="{912A1479-AB43-4FE5-A9F5-B907910378ED}" destId="{952D26AD-3F21-4911-9E42-3038CAC81EA1}" srcOrd="0" destOrd="0" presId="urn:microsoft.com/office/officeart/2005/8/layout/orgChart1"/>
    <dgm:cxn modelId="{A740153A-51CC-4870-9366-CB0C8CFDB38C}" type="presParOf" srcId="{912A1479-AB43-4FE5-A9F5-B907910378ED}" destId="{A5A78918-0D63-4214-8CCB-1DEDF88E612C}" srcOrd="1" destOrd="0" presId="urn:microsoft.com/office/officeart/2005/8/layout/orgChart1"/>
    <dgm:cxn modelId="{49874A48-8628-484F-A82C-4B65DCA63D72}" type="presParOf" srcId="{1DD41D82-BE96-446F-B924-87643B43CC67}" destId="{B3489217-D3FD-42AB-8ACB-49C1B0E640B5}" srcOrd="1" destOrd="0" presId="urn:microsoft.com/office/officeart/2005/8/layout/orgChart1"/>
    <dgm:cxn modelId="{A1CC1527-1404-421F-94DA-CFB2D0218113}" type="presParOf" srcId="{1DD41D82-BE96-446F-B924-87643B43CC67}" destId="{0D152E2D-341C-4F34-8E57-ABD7D84CDBC1}" srcOrd="2" destOrd="0" presId="urn:microsoft.com/office/officeart/2005/8/layout/orgChart1"/>
    <dgm:cxn modelId="{1749CE98-ACFE-4178-AC74-86B01C28E672}" type="presParOf" srcId="{205459A0-838E-4387-BBA7-FF7F2581D6FB}" destId="{36314630-9C0E-432C-B1F3-25D6836DA8D3}" srcOrd="1" destOrd="0" presId="urn:microsoft.com/office/officeart/2005/8/layout/orgChart1"/>
    <dgm:cxn modelId="{6E85CA30-5A95-4648-B83D-CA5FAC6FEE0A}" type="presParOf" srcId="{36314630-9C0E-432C-B1F3-25D6836DA8D3}" destId="{42B5AE18-0325-4C92-95E9-5272AEDCF4EE}" srcOrd="0" destOrd="0" presId="urn:microsoft.com/office/officeart/2005/8/layout/orgChart1"/>
    <dgm:cxn modelId="{8B660819-E9A9-4D7A-A98B-0F461148020D}" type="presParOf" srcId="{42B5AE18-0325-4C92-95E9-5272AEDCF4EE}" destId="{06CD0BB9-A72C-4E7C-9431-5F9E5EE97D54}" srcOrd="0" destOrd="0" presId="urn:microsoft.com/office/officeart/2005/8/layout/orgChart1"/>
    <dgm:cxn modelId="{9BEB60D5-C6FC-46D2-B12C-577CA709B728}" type="presParOf" srcId="{42B5AE18-0325-4C92-95E9-5272AEDCF4EE}" destId="{34A21B8A-D423-4006-BAA6-5E74331A3E4F}" srcOrd="1" destOrd="0" presId="urn:microsoft.com/office/officeart/2005/8/layout/orgChart1"/>
    <dgm:cxn modelId="{D9356D91-8C98-4896-8E70-100963909277}" type="presParOf" srcId="{36314630-9C0E-432C-B1F3-25D6836DA8D3}" destId="{1224CA86-4E6C-4E23-86C0-220E720B52E1}" srcOrd="1" destOrd="0" presId="urn:microsoft.com/office/officeart/2005/8/layout/orgChart1"/>
    <dgm:cxn modelId="{5A7DF9EF-7D3D-4618-B20B-9B7043832E06}" type="presParOf" srcId="{36314630-9C0E-432C-B1F3-25D6836DA8D3}" destId="{6392D600-C76F-4AC8-9036-308BAF0BFD71}" srcOrd="2" destOrd="0" presId="urn:microsoft.com/office/officeart/2005/8/layout/orgChart1"/>
    <dgm:cxn modelId="{3F181ADB-A8EC-4EF4-A0C5-F1C9B6E9E9DE}" type="presParOf" srcId="{205459A0-838E-4387-BBA7-FF7F2581D6FB}" destId="{31FA7794-135C-429B-A647-7FBB78476FD9}" srcOrd="2" destOrd="0" presId="urn:microsoft.com/office/officeart/2005/8/layout/orgChart1"/>
    <dgm:cxn modelId="{42421462-2C99-4868-AC4D-7A619F7E02EE}" type="presParOf" srcId="{31FA7794-135C-429B-A647-7FBB78476FD9}" destId="{E707B122-F58F-400C-9302-AC6085317BC6}" srcOrd="0" destOrd="0" presId="urn:microsoft.com/office/officeart/2005/8/layout/orgChart1"/>
    <dgm:cxn modelId="{5DD6F161-4118-4578-91CA-94B439708040}" type="presParOf" srcId="{E707B122-F58F-400C-9302-AC6085317BC6}" destId="{42CFCA21-8BD6-430E-9A44-679DCB69EA5B}" srcOrd="0" destOrd="0" presId="urn:microsoft.com/office/officeart/2005/8/layout/orgChart1"/>
    <dgm:cxn modelId="{27362EB0-A211-48DA-8610-FFAE8A90F3F5}" type="presParOf" srcId="{E707B122-F58F-400C-9302-AC6085317BC6}" destId="{5021129B-D618-4D99-BD2A-9EBAEDFFC9AE}" srcOrd="1" destOrd="0" presId="urn:microsoft.com/office/officeart/2005/8/layout/orgChart1"/>
    <dgm:cxn modelId="{E3DE14C1-FBE4-4952-9A24-117AD53ABAEE}" type="presParOf" srcId="{31FA7794-135C-429B-A647-7FBB78476FD9}" destId="{E97B0E8D-10D4-4F3C-B4F3-336729C99454}" srcOrd="1" destOrd="0" presId="urn:microsoft.com/office/officeart/2005/8/layout/orgChart1"/>
    <dgm:cxn modelId="{1A8A8380-9F06-41C9-A753-A890BC7FB273}" type="presParOf" srcId="{31FA7794-135C-429B-A647-7FBB78476FD9}" destId="{64B02186-B033-43BC-9935-64B70F713F01}" srcOrd="2" destOrd="0" presId="urn:microsoft.com/office/officeart/2005/8/layout/orgChart1"/>
    <dgm:cxn modelId="{8C258D5B-C700-481F-9D12-0C54B65D780A}" type="presParOf" srcId="{205459A0-838E-4387-BBA7-FF7F2581D6FB}" destId="{ABFBEF53-22EC-4908-A8B2-0CA811D9BBB2}" srcOrd="3" destOrd="0" presId="urn:microsoft.com/office/officeart/2005/8/layout/orgChart1"/>
    <dgm:cxn modelId="{6C232FE4-96CD-4D9E-BFCC-90774C176C04}" type="presParOf" srcId="{ABFBEF53-22EC-4908-A8B2-0CA811D9BBB2}" destId="{C35CE76C-DA91-44C5-B622-0F2E3B348065}" srcOrd="0" destOrd="0" presId="urn:microsoft.com/office/officeart/2005/8/layout/orgChart1"/>
    <dgm:cxn modelId="{5B473A58-D658-4423-AD85-BEF304965689}" type="presParOf" srcId="{C35CE76C-DA91-44C5-B622-0F2E3B348065}" destId="{AC630BF3-5931-42C8-97B9-7587FEE64085}" srcOrd="0" destOrd="0" presId="urn:microsoft.com/office/officeart/2005/8/layout/orgChart1"/>
    <dgm:cxn modelId="{3292A985-42F2-44D1-B446-7FC389F6470C}" type="presParOf" srcId="{C35CE76C-DA91-44C5-B622-0F2E3B348065}" destId="{1A013D79-E07D-4879-A545-048B3FBF6DA3}" srcOrd="1" destOrd="0" presId="urn:microsoft.com/office/officeart/2005/8/layout/orgChart1"/>
    <dgm:cxn modelId="{BDDA4158-FB5F-4BB3-B4EE-88FD54550EFF}" type="presParOf" srcId="{ABFBEF53-22EC-4908-A8B2-0CA811D9BBB2}" destId="{AAFC8CCB-73C6-4D41-8C01-F390566A409E}" srcOrd="1" destOrd="0" presId="urn:microsoft.com/office/officeart/2005/8/layout/orgChart1"/>
    <dgm:cxn modelId="{603751AD-2317-4F30-B418-092C457C6E40}" type="presParOf" srcId="{ABFBEF53-22EC-4908-A8B2-0CA811D9BBB2}" destId="{58C3EDD5-70CF-48AE-94BF-3E71E267EFF8}" srcOrd="2" destOrd="0" presId="urn:microsoft.com/office/officeart/2005/8/layout/orgChart1"/>
    <dgm:cxn modelId="{1024E56C-6319-4174-B84B-C2F28C5F1CCC}" type="presParOf" srcId="{205459A0-838E-4387-BBA7-FF7F2581D6FB}" destId="{787D9EFA-3B16-4CF2-814E-B792B3CBC0B1}" srcOrd="4" destOrd="0" presId="urn:microsoft.com/office/officeart/2005/8/layout/orgChart1"/>
    <dgm:cxn modelId="{4CE88E34-8C83-4A02-9055-5413F99F97CD}" type="presParOf" srcId="{787D9EFA-3B16-4CF2-814E-B792B3CBC0B1}" destId="{93220454-834B-40AE-BA09-B86B7248D11E}" srcOrd="0" destOrd="0" presId="urn:microsoft.com/office/officeart/2005/8/layout/orgChart1"/>
    <dgm:cxn modelId="{D95395A5-084D-47AB-841C-7706272C30E2}" type="presParOf" srcId="{93220454-834B-40AE-BA09-B86B7248D11E}" destId="{C51B0D83-35BE-42EE-B348-4B2D20BCD522}" srcOrd="0" destOrd="0" presId="urn:microsoft.com/office/officeart/2005/8/layout/orgChart1"/>
    <dgm:cxn modelId="{091E15CB-7F23-4E79-BC48-9C77B802F9A6}" type="presParOf" srcId="{93220454-834B-40AE-BA09-B86B7248D11E}" destId="{4C81EFB6-A5F8-4C24-9680-AC282E1C4673}" srcOrd="1" destOrd="0" presId="urn:microsoft.com/office/officeart/2005/8/layout/orgChart1"/>
    <dgm:cxn modelId="{BB6F4338-13EC-4F65-A93D-FD5392874B83}" type="presParOf" srcId="{787D9EFA-3B16-4CF2-814E-B792B3CBC0B1}" destId="{34A91EC5-CD6E-436E-A060-4E98CA66E6D6}" srcOrd="1" destOrd="0" presId="urn:microsoft.com/office/officeart/2005/8/layout/orgChart1"/>
    <dgm:cxn modelId="{23C02903-B7E8-4E3D-A4C1-64106428AAD4}" type="presParOf" srcId="{787D9EFA-3B16-4CF2-814E-B792B3CBC0B1}" destId="{6ACF39BA-D229-4B46-84DA-E02AAF354BA7}" srcOrd="2" destOrd="0" presId="urn:microsoft.com/office/officeart/2005/8/layout/orgChart1"/>
    <dgm:cxn modelId="{C2F19A0B-7B75-4C13-AE51-6077321F9D5D}" type="presParOf" srcId="{205459A0-838E-4387-BBA7-FF7F2581D6FB}" destId="{C6EDC913-2D30-407F-B592-AEC90410B835}" srcOrd="5" destOrd="0" presId="urn:microsoft.com/office/officeart/2005/8/layout/orgChart1"/>
    <dgm:cxn modelId="{E8CE99AD-BA50-4621-B370-70E510574B3F}" type="presParOf" srcId="{C6EDC913-2D30-407F-B592-AEC90410B835}" destId="{6F7B3C40-C501-484D-BF74-847E9AA94DC8}" srcOrd="0" destOrd="0" presId="urn:microsoft.com/office/officeart/2005/8/layout/orgChart1"/>
    <dgm:cxn modelId="{626088CE-2E97-4D42-A92F-9C16C8CF9BEE}" type="presParOf" srcId="{6F7B3C40-C501-484D-BF74-847E9AA94DC8}" destId="{4914B31E-D1C8-405E-9A76-9EEB6FE0CD16}" srcOrd="0" destOrd="0" presId="urn:microsoft.com/office/officeart/2005/8/layout/orgChart1"/>
    <dgm:cxn modelId="{2086E927-F13D-4497-8A45-CFE7B05D62AE}" type="presParOf" srcId="{6F7B3C40-C501-484D-BF74-847E9AA94DC8}" destId="{F38A28E4-C754-4994-AE8D-DAB6284BC321}" srcOrd="1" destOrd="0" presId="urn:microsoft.com/office/officeart/2005/8/layout/orgChart1"/>
    <dgm:cxn modelId="{FF44E366-1F5C-4A9D-B940-CD96013A839E}" type="presParOf" srcId="{C6EDC913-2D30-407F-B592-AEC90410B835}" destId="{C8ADB155-3E72-4FBD-9F39-0CA4E380AA86}" srcOrd="1" destOrd="0" presId="urn:microsoft.com/office/officeart/2005/8/layout/orgChart1"/>
    <dgm:cxn modelId="{A46974E4-8CBF-40C5-903C-9D660D44A85F}" type="presParOf" srcId="{C6EDC913-2D30-407F-B592-AEC90410B835}" destId="{76D129CA-434B-44E9-A387-3E34E2669C3A}" srcOrd="2" destOrd="0" presId="urn:microsoft.com/office/officeart/2005/8/layout/orgChart1"/>
    <dgm:cxn modelId="{36C33EC8-C018-48D6-BD59-207880DF1644}" type="presParOf" srcId="{205459A0-838E-4387-BBA7-FF7F2581D6FB}" destId="{0D95CC90-AF06-4802-9F67-3450D675B45D}" srcOrd="6" destOrd="0" presId="urn:microsoft.com/office/officeart/2005/8/layout/orgChart1"/>
    <dgm:cxn modelId="{2283B49A-EA3C-485F-9BA5-7A49E9DCBD40}" type="presParOf" srcId="{0D95CC90-AF06-4802-9F67-3450D675B45D}" destId="{70BBC4D3-358B-4BCB-A79D-BD13D1071A35}" srcOrd="0" destOrd="0" presId="urn:microsoft.com/office/officeart/2005/8/layout/orgChart1"/>
    <dgm:cxn modelId="{B75B762A-0887-40BC-B775-CFF1E5C6CAA8}" type="presParOf" srcId="{70BBC4D3-358B-4BCB-A79D-BD13D1071A35}" destId="{F72D869E-6CB9-43FF-95D0-071FFEF6242D}" srcOrd="0" destOrd="0" presId="urn:microsoft.com/office/officeart/2005/8/layout/orgChart1"/>
    <dgm:cxn modelId="{3143A976-1A11-4B7E-9FDE-97864E63FBC1}" type="presParOf" srcId="{70BBC4D3-358B-4BCB-A79D-BD13D1071A35}" destId="{1336801B-8F9D-457D-B019-BB32B924863A}" srcOrd="1" destOrd="0" presId="urn:microsoft.com/office/officeart/2005/8/layout/orgChart1"/>
    <dgm:cxn modelId="{50AA5B9D-D72E-4933-B716-8BEE9E389873}" type="presParOf" srcId="{0D95CC90-AF06-4802-9F67-3450D675B45D}" destId="{7DD364FE-0309-494E-89D6-9AEEA6632B0B}" srcOrd="1" destOrd="0" presId="urn:microsoft.com/office/officeart/2005/8/layout/orgChart1"/>
    <dgm:cxn modelId="{77686E24-01AF-4F95-822E-EE275A76D245}" type="presParOf" srcId="{0D95CC90-AF06-4802-9F67-3450D675B45D}" destId="{D8F0A421-3140-4963-BE13-7F2048396C7C}" srcOrd="2" destOrd="0" presId="urn:microsoft.com/office/officeart/2005/8/layout/orgChart1"/>
    <dgm:cxn modelId="{6E192556-119F-4AA0-8911-26BBC4386FD9}" type="presParOf" srcId="{205459A0-838E-4387-BBA7-FF7F2581D6FB}" destId="{AFE92040-D85C-4E67-AA6A-DC9A44EC5400}" srcOrd="7" destOrd="0" presId="urn:microsoft.com/office/officeart/2005/8/layout/orgChart1"/>
    <dgm:cxn modelId="{9A31BC4C-5642-4BDB-96CF-FAF5B738BD2E}" type="presParOf" srcId="{AFE92040-D85C-4E67-AA6A-DC9A44EC5400}" destId="{7D1AC42C-64D0-422A-8ED6-DDA7C60FC75C}" srcOrd="0" destOrd="0" presId="urn:microsoft.com/office/officeart/2005/8/layout/orgChart1"/>
    <dgm:cxn modelId="{DFCA7289-4C7B-4FA6-BF5E-319722939F89}" type="presParOf" srcId="{7D1AC42C-64D0-422A-8ED6-DDA7C60FC75C}" destId="{E4D1DBFF-542F-4213-9079-F63005A58A14}" srcOrd="0" destOrd="0" presId="urn:microsoft.com/office/officeart/2005/8/layout/orgChart1"/>
    <dgm:cxn modelId="{910940C1-1174-42CD-98E1-51311DD5D2F2}" type="presParOf" srcId="{7D1AC42C-64D0-422A-8ED6-DDA7C60FC75C}" destId="{590AC6C3-3DA3-4821-92C2-47A7B2133BBC}" srcOrd="1" destOrd="0" presId="urn:microsoft.com/office/officeart/2005/8/layout/orgChart1"/>
    <dgm:cxn modelId="{FC635E35-AB6E-4A3A-844D-97FA2F907526}" type="presParOf" srcId="{AFE92040-D85C-4E67-AA6A-DC9A44EC5400}" destId="{0F878258-9E45-429F-A6AF-89719E17B6E8}" srcOrd="1" destOrd="0" presId="urn:microsoft.com/office/officeart/2005/8/layout/orgChart1"/>
    <dgm:cxn modelId="{477B1184-77E7-46F8-959D-E36A1DB88E38}" type="presParOf" srcId="{AFE92040-D85C-4E67-AA6A-DC9A44EC5400}" destId="{E923AFF3-3457-49D2-B3D0-EEE37A27D27C}" srcOrd="2" destOrd="0" presId="urn:microsoft.com/office/officeart/2005/8/layout/orgChart1"/>
    <dgm:cxn modelId="{354B15C8-B201-43EA-A1EF-ADDFEE5AE6B3}" type="presParOf" srcId="{205459A0-838E-4387-BBA7-FF7F2581D6FB}" destId="{5B3DF7EF-D7D4-4BBD-A1F1-03332F41B64A}" srcOrd="8" destOrd="0" presId="urn:microsoft.com/office/officeart/2005/8/layout/orgChart1"/>
    <dgm:cxn modelId="{B801C7DC-E0B1-4AD9-99F2-BB838879E9A7}" type="presParOf" srcId="{5B3DF7EF-D7D4-4BBD-A1F1-03332F41B64A}" destId="{EEC5BC01-9FC3-4B34-ADEF-2220BF382AAB}" srcOrd="0" destOrd="0" presId="urn:microsoft.com/office/officeart/2005/8/layout/orgChart1"/>
    <dgm:cxn modelId="{91E25DD7-849B-41A9-A605-8E9CB370B1C7}" type="presParOf" srcId="{EEC5BC01-9FC3-4B34-ADEF-2220BF382AAB}" destId="{736A20F7-B0CD-4702-AAD8-671E19C304B5}" srcOrd="0" destOrd="0" presId="urn:microsoft.com/office/officeart/2005/8/layout/orgChart1"/>
    <dgm:cxn modelId="{A3790BC1-4DA8-4B9D-AFC3-84D09A39A9FA}" type="presParOf" srcId="{EEC5BC01-9FC3-4B34-ADEF-2220BF382AAB}" destId="{F0D1C2AB-3468-4AC2-BA17-B1B3346F72B2}" srcOrd="1" destOrd="0" presId="urn:microsoft.com/office/officeart/2005/8/layout/orgChart1"/>
    <dgm:cxn modelId="{6264CAB6-7712-4C1D-B579-0AA1C56727BD}" type="presParOf" srcId="{5B3DF7EF-D7D4-4BBD-A1F1-03332F41B64A}" destId="{BC2BFEDD-019C-4B96-B3EF-B8C87ACF404F}" srcOrd="1" destOrd="0" presId="urn:microsoft.com/office/officeart/2005/8/layout/orgChart1"/>
    <dgm:cxn modelId="{099CB327-9CBA-4630-80EE-7ED7627741E8}" type="presParOf" srcId="{5B3DF7EF-D7D4-4BBD-A1F1-03332F41B64A}" destId="{B3B34D5E-3393-4B29-8699-E5A3E4700234}" srcOrd="2" destOrd="0" presId="urn:microsoft.com/office/officeart/2005/8/layout/orgChart1"/>
    <dgm:cxn modelId="{60259CBF-7913-4DFC-9E73-3D19BBC48952}" type="presParOf" srcId="{205459A0-838E-4387-BBA7-FF7F2581D6FB}" destId="{5EDA9AD0-DB04-4A1B-8D3A-5DB607A6784B}" srcOrd="9" destOrd="0" presId="urn:microsoft.com/office/officeart/2005/8/layout/orgChart1"/>
    <dgm:cxn modelId="{5CFB82DC-0E03-4202-9723-31AB419CD895}" type="presParOf" srcId="{5EDA9AD0-DB04-4A1B-8D3A-5DB607A6784B}" destId="{F59E7312-8314-4DFF-9377-BA863B3CEF4B}" srcOrd="0" destOrd="0" presId="urn:microsoft.com/office/officeart/2005/8/layout/orgChart1"/>
    <dgm:cxn modelId="{5CE03DB6-05E7-44A3-B6ED-68758B9FA7F3}" type="presParOf" srcId="{F59E7312-8314-4DFF-9377-BA863B3CEF4B}" destId="{8FB3F077-9F7C-4C41-8BCB-7A63F6A972F9}" srcOrd="0" destOrd="0" presId="urn:microsoft.com/office/officeart/2005/8/layout/orgChart1"/>
    <dgm:cxn modelId="{5BF98C25-B430-41E5-B4F9-F7427DF201EB}" type="presParOf" srcId="{F59E7312-8314-4DFF-9377-BA863B3CEF4B}" destId="{41E44F4D-856E-40B4-A49B-7765CF765183}" srcOrd="1" destOrd="0" presId="urn:microsoft.com/office/officeart/2005/8/layout/orgChart1"/>
    <dgm:cxn modelId="{59B9EEFD-9210-4D78-A00B-D4396990DDC0}" type="presParOf" srcId="{5EDA9AD0-DB04-4A1B-8D3A-5DB607A6784B}" destId="{E569A0D9-EDCE-4803-B4FD-C060D89AA0EB}" srcOrd="1" destOrd="0" presId="urn:microsoft.com/office/officeart/2005/8/layout/orgChart1"/>
    <dgm:cxn modelId="{D1D771FC-9BC8-49C5-8505-0930EF00EA84}" type="presParOf" srcId="{5EDA9AD0-DB04-4A1B-8D3A-5DB607A6784B}" destId="{19EAD372-DC91-421B-810E-2ADBF65673AA}" srcOrd="2" destOrd="0" presId="urn:microsoft.com/office/officeart/2005/8/layout/orgChart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7B2579-054F-4E40-92F9-32772DCA01E0}">
      <dsp:nvSpPr>
        <dsp:cNvPr id="0" name=""/>
        <dsp:cNvSpPr/>
      </dsp:nvSpPr>
      <dsp:spPr>
        <a:xfrm>
          <a:off x="2020755" y="432501"/>
          <a:ext cx="335126" cy="91440"/>
        </a:xfrm>
        <a:custGeom>
          <a:avLst/>
          <a:gdLst/>
          <a:ahLst/>
          <a:cxnLst/>
          <a:rect l="0" t="0" r="0" b="0"/>
          <a:pathLst>
            <a:path>
              <a:moveTo>
                <a:pt x="0" y="45720"/>
              </a:moveTo>
              <a:lnTo>
                <a:pt x="335126"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79176" y="476393"/>
        <a:ext cx="18286" cy="3657"/>
      </dsp:txXfrm>
    </dsp:sp>
    <dsp:sp modelId="{C2190871-ED83-4077-A593-317305D90418}">
      <dsp:nvSpPr>
        <dsp:cNvPr id="0" name=""/>
        <dsp:cNvSpPr/>
      </dsp:nvSpPr>
      <dsp:spPr>
        <a:xfrm>
          <a:off x="432440" y="1187"/>
          <a:ext cx="1590115" cy="95406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7917" tIns="81788" rIns="77917" bIns="81788" numCol="1" spcCol="1270" anchor="ctr" anchorCtr="0">
          <a:noAutofit/>
        </a:bodyPr>
        <a:lstStyle/>
        <a:p>
          <a:pPr marL="0" lvl="0" indent="0" algn="ctr" defTabSz="622300">
            <a:lnSpc>
              <a:spcPct val="90000"/>
            </a:lnSpc>
            <a:spcBef>
              <a:spcPct val="0"/>
            </a:spcBef>
            <a:spcAft>
              <a:spcPct val="35000"/>
            </a:spcAft>
            <a:buNone/>
          </a:pPr>
          <a:r>
            <a:rPr lang="en-US" sz="1400" kern="1200" dirty="0"/>
            <a:t>Areas of Monitoring (best practices and feedback):</a:t>
          </a:r>
        </a:p>
      </dsp:txBody>
      <dsp:txXfrm>
        <a:off x="432440" y="1187"/>
        <a:ext cx="1590115" cy="954069"/>
      </dsp:txXfrm>
    </dsp:sp>
    <dsp:sp modelId="{8EB1B280-06E4-4322-B62A-CDFD251CA8C7}">
      <dsp:nvSpPr>
        <dsp:cNvPr id="0" name=""/>
        <dsp:cNvSpPr/>
      </dsp:nvSpPr>
      <dsp:spPr>
        <a:xfrm>
          <a:off x="3976598" y="432501"/>
          <a:ext cx="335126" cy="91440"/>
        </a:xfrm>
        <a:custGeom>
          <a:avLst/>
          <a:gdLst/>
          <a:ahLst/>
          <a:cxnLst/>
          <a:rect l="0" t="0" r="0" b="0"/>
          <a:pathLst>
            <a:path>
              <a:moveTo>
                <a:pt x="0" y="45720"/>
              </a:moveTo>
              <a:lnTo>
                <a:pt x="335126"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135018" y="476393"/>
        <a:ext cx="18286" cy="3657"/>
      </dsp:txXfrm>
    </dsp:sp>
    <dsp:sp modelId="{C73DDC95-6AEB-4B26-8295-9810FAA5C7FB}">
      <dsp:nvSpPr>
        <dsp:cNvPr id="0" name=""/>
        <dsp:cNvSpPr/>
      </dsp:nvSpPr>
      <dsp:spPr>
        <a:xfrm>
          <a:off x="2388282" y="1187"/>
          <a:ext cx="1590115" cy="954069"/>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7917" tIns="81788" rIns="77917" bIns="81788" numCol="1" spcCol="1270" anchor="ctr" anchorCtr="0">
          <a:noAutofit/>
        </a:bodyPr>
        <a:lstStyle/>
        <a:p>
          <a:pPr marL="0" lvl="0" indent="0" algn="ctr" defTabSz="622300">
            <a:lnSpc>
              <a:spcPct val="90000"/>
            </a:lnSpc>
            <a:spcBef>
              <a:spcPct val="0"/>
            </a:spcBef>
            <a:spcAft>
              <a:spcPct val="35000"/>
            </a:spcAft>
            <a:buNone/>
          </a:pPr>
          <a:r>
            <a:rPr lang="en-US" sz="1400" kern="1200" dirty="0"/>
            <a:t>Clinical Considerations</a:t>
          </a:r>
        </a:p>
      </dsp:txBody>
      <dsp:txXfrm>
        <a:off x="2388282" y="1187"/>
        <a:ext cx="1590115" cy="954069"/>
      </dsp:txXfrm>
    </dsp:sp>
    <dsp:sp modelId="{1257DDB9-C3B4-4BE9-931E-011C412504A3}">
      <dsp:nvSpPr>
        <dsp:cNvPr id="0" name=""/>
        <dsp:cNvSpPr/>
      </dsp:nvSpPr>
      <dsp:spPr>
        <a:xfrm>
          <a:off x="1227497" y="953456"/>
          <a:ext cx="3911685" cy="335126"/>
        </a:xfrm>
        <a:custGeom>
          <a:avLst/>
          <a:gdLst/>
          <a:ahLst/>
          <a:cxnLst/>
          <a:rect l="0" t="0" r="0" b="0"/>
          <a:pathLst>
            <a:path>
              <a:moveTo>
                <a:pt x="3911685" y="0"/>
              </a:moveTo>
              <a:lnTo>
                <a:pt x="3911685" y="184663"/>
              </a:lnTo>
              <a:lnTo>
                <a:pt x="0" y="184663"/>
              </a:lnTo>
              <a:lnTo>
                <a:pt x="0" y="335126"/>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85121" y="1119191"/>
        <a:ext cx="196437" cy="3657"/>
      </dsp:txXfrm>
    </dsp:sp>
    <dsp:sp modelId="{50FB6F8C-8B33-4641-84E5-600985540445}">
      <dsp:nvSpPr>
        <dsp:cNvPr id="0" name=""/>
        <dsp:cNvSpPr/>
      </dsp:nvSpPr>
      <dsp:spPr>
        <a:xfrm>
          <a:off x="4344125" y="1187"/>
          <a:ext cx="1590115" cy="954069"/>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7917" tIns="81788" rIns="77917" bIns="81788" numCol="1" spcCol="1270" anchor="ctr" anchorCtr="0">
          <a:noAutofit/>
        </a:bodyPr>
        <a:lstStyle/>
        <a:p>
          <a:pPr marL="0" lvl="0" indent="0" algn="ctr" defTabSz="622300">
            <a:lnSpc>
              <a:spcPct val="90000"/>
            </a:lnSpc>
            <a:spcBef>
              <a:spcPct val="0"/>
            </a:spcBef>
            <a:spcAft>
              <a:spcPct val="35000"/>
            </a:spcAft>
            <a:buNone/>
          </a:pPr>
          <a:r>
            <a:rPr lang="en-US" sz="1400" kern="1200"/>
            <a:t>Safety &amp; Crisis Recommendations</a:t>
          </a:r>
        </a:p>
      </dsp:txBody>
      <dsp:txXfrm>
        <a:off x="4344125" y="1187"/>
        <a:ext cx="1590115" cy="954069"/>
      </dsp:txXfrm>
    </dsp:sp>
    <dsp:sp modelId="{7AD2E02F-4301-46F3-9124-AEDE6A2F93CB}">
      <dsp:nvSpPr>
        <dsp:cNvPr id="0" name=""/>
        <dsp:cNvSpPr/>
      </dsp:nvSpPr>
      <dsp:spPr>
        <a:xfrm>
          <a:off x="2020755" y="1752298"/>
          <a:ext cx="335126" cy="91440"/>
        </a:xfrm>
        <a:custGeom>
          <a:avLst/>
          <a:gdLst/>
          <a:ahLst/>
          <a:cxnLst/>
          <a:rect l="0" t="0" r="0" b="0"/>
          <a:pathLst>
            <a:path>
              <a:moveTo>
                <a:pt x="0" y="45720"/>
              </a:moveTo>
              <a:lnTo>
                <a:pt x="335126"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79176" y="1796189"/>
        <a:ext cx="18286" cy="3657"/>
      </dsp:txXfrm>
    </dsp:sp>
    <dsp:sp modelId="{E15D526E-63AE-4ECE-ADFD-14A8F126B9CC}">
      <dsp:nvSpPr>
        <dsp:cNvPr id="0" name=""/>
        <dsp:cNvSpPr/>
      </dsp:nvSpPr>
      <dsp:spPr>
        <a:xfrm>
          <a:off x="432440" y="1320983"/>
          <a:ext cx="1590115" cy="95406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7917" tIns="81788" rIns="77917" bIns="81788" numCol="1" spcCol="1270" anchor="ctr" anchorCtr="0">
          <a:noAutofit/>
        </a:bodyPr>
        <a:lstStyle/>
        <a:p>
          <a:pPr marL="0" lvl="0" indent="0" algn="ctr" defTabSz="622300">
            <a:lnSpc>
              <a:spcPct val="90000"/>
            </a:lnSpc>
            <a:spcBef>
              <a:spcPct val="0"/>
            </a:spcBef>
            <a:spcAft>
              <a:spcPct val="35000"/>
            </a:spcAft>
            <a:buNone/>
          </a:pPr>
          <a:r>
            <a:rPr lang="en-US" sz="1400" kern="1200"/>
            <a:t>Monitoring and Technical Assistance (TA)</a:t>
          </a:r>
        </a:p>
      </dsp:txBody>
      <dsp:txXfrm>
        <a:off x="432440" y="1320983"/>
        <a:ext cx="1590115" cy="954069"/>
      </dsp:txXfrm>
    </dsp:sp>
    <dsp:sp modelId="{2043CBC3-8CF3-40E6-9076-26F7C02568AE}">
      <dsp:nvSpPr>
        <dsp:cNvPr id="0" name=""/>
        <dsp:cNvSpPr/>
      </dsp:nvSpPr>
      <dsp:spPr>
        <a:xfrm>
          <a:off x="3976598" y="1752298"/>
          <a:ext cx="335126" cy="91440"/>
        </a:xfrm>
        <a:custGeom>
          <a:avLst/>
          <a:gdLst/>
          <a:ahLst/>
          <a:cxnLst/>
          <a:rect l="0" t="0" r="0" b="0"/>
          <a:pathLst>
            <a:path>
              <a:moveTo>
                <a:pt x="0" y="45720"/>
              </a:moveTo>
              <a:lnTo>
                <a:pt x="335126" y="45720"/>
              </a:lnTo>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135018" y="1796189"/>
        <a:ext cx="18286" cy="3657"/>
      </dsp:txXfrm>
    </dsp:sp>
    <dsp:sp modelId="{E4AD9240-4E5D-4936-99AC-6A9513FF9962}">
      <dsp:nvSpPr>
        <dsp:cNvPr id="0" name=""/>
        <dsp:cNvSpPr/>
      </dsp:nvSpPr>
      <dsp:spPr>
        <a:xfrm>
          <a:off x="2388282" y="1320983"/>
          <a:ext cx="1590115" cy="954069"/>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7917" tIns="81788" rIns="77917" bIns="81788" numCol="1" spcCol="1270" anchor="ctr" anchorCtr="0">
          <a:noAutofit/>
        </a:bodyPr>
        <a:lstStyle/>
        <a:p>
          <a:pPr marL="0" lvl="0" indent="0" algn="ctr" defTabSz="622300">
            <a:lnSpc>
              <a:spcPct val="90000"/>
            </a:lnSpc>
            <a:spcBef>
              <a:spcPct val="0"/>
            </a:spcBef>
            <a:spcAft>
              <a:spcPct val="35000"/>
            </a:spcAft>
            <a:buNone/>
          </a:pPr>
          <a:r>
            <a:rPr lang="en-US" sz="1400" kern="1200"/>
            <a:t>Technology and Access to Services</a:t>
          </a:r>
        </a:p>
      </dsp:txBody>
      <dsp:txXfrm>
        <a:off x="2388282" y="1320983"/>
        <a:ext cx="1590115" cy="954069"/>
      </dsp:txXfrm>
    </dsp:sp>
    <dsp:sp modelId="{1552FA88-F655-4C79-8364-93111ADFE75B}">
      <dsp:nvSpPr>
        <dsp:cNvPr id="0" name=""/>
        <dsp:cNvSpPr/>
      </dsp:nvSpPr>
      <dsp:spPr>
        <a:xfrm>
          <a:off x="1227497" y="2273252"/>
          <a:ext cx="3911685" cy="335126"/>
        </a:xfrm>
        <a:custGeom>
          <a:avLst/>
          <a:gdLst/>
          <a:ahLst/>
          <a:cxnLst/>
          <a:rect l="0" t="0" r="0" b="0"/>
          <a:pathLst>
            <a:path>
              <a:moveTo>
                <a:pt x="3911685" y="0"/>
              </a:moveTo>
              <a:lnTo>
                <a:pt x="3911685" y="184663"/>
              </a:lnTo>
              <a:lnTo>
                <a:pt x="0" y="184663"/>
              </a:lnTo>
              <a:lnTo>
                <a:pt x="0" y="335126"/>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85121" y="2438987"/>
        <a:ext cx="196437" cy="3657"/>
      </dsp:txXfrm>
    </dsp:sp>
    <dsp:sp modelId="{2D316999-9BF4-4EDE-AE99-6A64FCCA83CD}">
      <dsp:nvSpPr>
        <dsp:cNvPr id="0" name=""/>
        <dsp:cNvSpPr/>
      </dsp:nvSpPr>
      <dsp:spPr>
        <a:xfrm>
          <a:off x="4344125" y="1320983"/>
          <a:ext cx="1590115" cy="95406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7917" tIns="81788" rIns="77917" bIns="81788" numCol="1" spcCol="1270" anchor="ctr" anchorCtr="0">
          <a:noAutofit/>
        </a:bodyPr>
        <a:lstStyle/>
        <a:p>
          <a:pPr marL="0" lvl="0" indent="0" algn="ctr" defTabSz="622300">
            <a:lnSpc>
              <a:spcPct val="90000"/>
            </a:lnSpc>
            <a:spcBef>
              <a:spcPct val="0"/>
            </a:spcBef>
            <a:spcAft>
              <a:spcPct val="35000"/>
            </a:spcAft>
            <a:buNone/>
          </a:pPr>
          <a:r>
            <a:rPr lang="en-US" sz="1400" kern="1200"/>
            <a:t>Supervisory Practices</a:t>
          </a:r>
        </a:p>
      </dsp:txBody>
      <dsp:txXfrm>
        <a:off x="4344125" y="1320983"/>
        <a:ext cx="1590115" cy="954069"/>
      </dsp:txXfrm>
    </dsp:sp>
    <dsp:sp modelId="{D71233DA-0983-4F6C-BD2C-CBDBDD974867}">
      <dsp:nvSpPr>
        <dsp:cNvPr id="0" name=""/>
        <dsp:cNvSpPr/>
      </dsp:nvSpPr>
      <dsp:spPr>
        <a:xfrm>
          <a:off x="2020755" y="3072094"/>
          <a:ext cx="335126" cy="91440"/>
        </a:xfrm>
        <a:custGeom>
          <a:avLst/>
          <a:gdLst/>
          <a:ahLst/>
          <a:cxnLst/>
          <a:rect l="0" t="0" r="0" b="0"/>
          <a:pathLst>
            <a:path>
              <a:moveTo>
                <a:pt x="0" y="45720"/>
              </a:moveTo>
              <a:lnTo>
                <a:pt x="335126"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79176" y="3115985"/>
        <a:ext cx="18286" cy="3657"/>
      </dsp:txXfrm>
    </dsp:sp>
    <dsp:sp modelId="{76C507D9-AABB-46E6-885D-53D5F7D4D3ED}">
      <dsp:nvSpPr>
        <dsp:cNvPr id="0" name=""/>
        <dsp:cNvSpPr/>
      </dsp:nvSpPr>
      <dsp:spPr>
        <a:xfrm>
          <a:off x="432440" y="2640779"/>
          <a:ext cx="1590115" cy="954069"/>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7917" tIns="81788" rIns="77917" bIns="81788" numCol="1" spcCol="1270" anchor="ctr" anchorCtr="0">
          <a:noAutofit/>
        </a:bodyPr>
        <a:lstStyle/>
        <a:p>
          <a:pPr marL="0" lvl="0" indent="0" algn="ctr" defTabSz="622300">
            <a:lnSpc>
              <a:spcPct val="90000"/>
            </a:lnSpc>
            <a:spcBef>
              <a:spcPct val="0"/>
            </a:spcBef>
            <a:spcAft>
              <a:spcPct val="35000"/>
            </a:spcAft>
            <a:buNone/>
          </a:pPr>
          <a:r>
            <a:rPr lang="en-US" sz="1400" kern="1200"/>
            <a:t>Legal and Ethical Considerations</a:t>
          </a:r>
        </a:p>
      </dsp:txBody>
      <dsp:txXfrm>
        <a:off x="432440" y="2640779"/>
        <a:ext cx="1590115" cy="954069"/>
      </dsp:txXfrm>
    </dsp:sp>
    <dsp:sp modelId="{EBFBD459-15CE-4A2D-A741-2BFDEBDA0634}">
      <dsp:nvSpPr>
        <dsp:cNvPr id="0" name=""/>
        <dsp:cNvSpPr/>
      </dsp:nvSpPr>
      <dsp:spPr>
        <a:xfrm>
          <a:off x="2388282" y="2640779"/>
          <a:ext cx="1590115" cy="954069"/>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7917" tIns="81788" rIns="77917" bIns="81788" numCol="1" spcCol="1270" anchor="ctr" anchorCtr="0">
          <a:noAutofit/>
        </a:bodyPr>
        <a:lstStyle/>
        <a:p>
          <a:pPr marL="0" lvl="0" indent="0" algn="ctr" defTabSz="622300">
            <a:lnSpc>
              <a:spcPct val="90000"/>
            </a:lnSpc>
            <a:spcBef>
              <a:spcPct val="0"/>
            </a:spcBef>
            <a:spcAft>
              <a:spcPct val="35000"/>
            </a:spcAft>
            <a:buNone/>
          </a:pPr>
          <a:r>
            <a:rPr lang="en-US" sz="1400" kern="1200"/>
            <a:t>Policies and Procedures</a:t>
          </a:r>
        </a:p>
      </dsp:txBody>
      <dsp:txXfrm>
        <a:off x="2388282" y="2640779"/>
        <a:ext cx="1590115" cy="9540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CC8E97-E94E-4F2C-8342-F7EC9D5CE862}">
      <dsp:nvSpPr>
        <dsp:cNvPr id="0" name=""/>
        <dsp:cNvSpPr/>
      </dsp:nvSpPr>
      <dsp:spPr>
        <a:xfrm>
          <a:off x="1524560" y="2805988"/>
          <a:ext cx="113758" cy="1393058"/>
        </a:xfrm>
        <a:custGeom>
          <a:avLst/>
          <a:gdLst/>
          <a:ahLst/>
          <a:cxnLst/>
          <a:rect l="0" t="0" r="0" b="0"/>
          <a:pathLst>
            <a:path>
              <a:moveTo>
                <a:pt x="113758" y="0"/>
              </a:moveTo>
              <a:lnTo>
                <a:pt x="113758" y="1393058"/>
              </a:lnTo>
              <a:lnTo>
                <a:pt x="0" y="1393058"/>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BE273FF-DA3E-4EE8-90E3-B67950635D88}">
      <dsp:nvSpPr>
        <dsp:cNvPr id="0" name=""/>
        <dsp:cNvSpPr/>
      </dsp:nvSpPr>
      <dsp:spPr>
        <a:xfrm>
          <a:off x="1638319" y="2805988"/>
          <a:ext cx="2207193" cy="169105"/>
        </a:xfrm>
        <a:custGeom>
          <a:avLst/>
          <a:gdLst/>
          <a:ahLst/>
          <a:cxnLst/>
          <a:rect l="0" t="0" r="0" b="0"/>
          <a:pathLst>
            <a:path>
              <a:moveTo>
                <a:pt x="0" y="0"/>
              </a:moveTo>
              <a:lnTo>
                <a:pt x="0" y="5726"/>
              </a:lnTo>
              <a:lnTo>
                <a:pt x="2207193" y="5726"/>
              </a:lnTo>
              <a:lnTo>
                <a:pt x="2207193" y="169105"/>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85BECD9-9751-4D77-B37B-091395A9E5C9}">
      <dsp:nvSpPr>
        <dsp:cNvPr id="0" name=""/>
        <dsp:cNvSpPr/>
      </dsp:nvSpPr>
      <dsp:spPr>
        <a:xfrm>
          <a:off x="1638319" y="2805988"/>
          <a:ext cx="6756250" cy="613131"/>
        </a:xfrm>
        <a:custGeom>
          <a:avLst/>
          <a:gdLst/>
          <a:ahLst/>
          <a:cxnLst/>
          <a:rect l="0" t="0" r="0" b="0"/>
          <a:pathLst>
            <a:path>
              <a:moveTo>
                <a:pt x="0" y="0"/>
              </a:moveTo>
              <a:lnTo>
                <a:pt x="0" y="449752"/>
              </a:lnTo>
              <a:lnTo>
                <a:pt x="6756250" y="449752"/>
              </a:lnTo>
              <a:lnTo>
                <a:pt x="6756250" y="613131"/>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5DC113C-B717-43A1-A7EA-2520D18741ED}">
      <dsp:nvSpPr>
        <dsp:cNvPr id="0" name=""/>
        <dsp:cNvSpPr/>
      </dsp:nvSpPr>
      <dsp:spPr>
        <a:xfrm>
          <a:off x="93217" y="1847006"/>
          <a:ext cx="3090204" cy="95898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SEFBHN Board of Directors</a:t>
          </a:r>
        </a:p>
      </dsp:txBody>
      <dsp:txXfrm>
        <a:off x="93217" y="1847006"/>
        <a:ext cx="3090204" cy="958982"/>
      </dsp:txXfrm>
    </dsp:sp>
    <dsp:sp modelId="{3FE42382-88BB-4F69-81B4-F191BDC34F44}">
      <dsp:nvSpPr>
        <dsp:cNvPr id="0" name=""/>
        <dsp:cNvSpPr/>
      </dsp:nvSpPr>
      <dsp:spPr>
        <a:xfrm>
          <a:off x="8084102" y="3419120"/>
          <a:ext cx="620934" cy="52104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kern="1200" dirty="0"/>
            <a:t>Medicaid Managed Care</a:t>
          </a:r>
        </a:p>
      </dsp:txBody>
      <dsp:txXfrm>
        <a:off x="8084102" y="3419120"/>
        <a:ext cx="620934" cy="521040"/>
      </dsp:txXfrm>
    </dsp:sp>
    <dsp:sp modelId="{5A35C6A9-86B7-4AA8-8F48-E904A55CA37A}">
      <dsp:nvSpPr>
        <dsp:cNvPr id="0" name=""/>
        <dsp:cNvSpPr/>
      </dsp:nvSpPr>
      <dsp:spPr>
        <a:xfrm>
          <a:off x="2765714" y="2975094"/>
          <a:ext cx="2159595" cy="63244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HB 945 Steering Committee</a:t>
          </a:r>
        </a:p>
      </dsp:txBody>
      <dsp:txXfrm>
        <a:off x="2765714" y="2975094"/>
        <a:ext cx="2159595" cy="632441"/>
      </dsp:txXfrm>
    </dsp:sp>
    <dsp:sp modelId="{952D26AD-3F21-4911-9E42-3038CAC81EA1}">
      <dsp:nvSpPr>
        <dsp:cNvPr id="0" name=""/>
        <dsp:cNvSpPr/>
      </dsp:nvSpPr>
      <dsp:spPr>
        <a:xfrm>
          <a:off x="133890" y="3920053"/>
          <a:ext cx="1390669" cy="55798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SEFBHN HB 945 Internal Staff Workgroup</a:t>
          </a:r>
        </a:p>
      </dsp:txBody>
      <dsp:txXfrm>
        <a:off x="133890" y="3920053"/>
        <a:ext cx="1390669" cy="557987"/>
      </dsp:txXfrm>
    </dsp:sp>
    <dsp:sp modelId="{06CD0BB9-A72C-4E7C-9431-5F9E5EE97D54}">
      <dsp:nvSpPr>
        <dsp:cNvPr id="0" name=""/>
        <dsp:cNvSpPr/>
      </dsp:nvSpPr>
      <dsp:spPr>
        <a:xfrm>
          <a:off x="7419272" y="4095977"/>
          <a:ext cx="657967" cy="48083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kern="1200" dirty="0"/>
            <a:t>Persons with lived experience</a:t>
          </a:r>
        </a:p>
      </dsp:txBody>
      <dsp:txXfrm>
        <a:off x="7419272" y="4095977"/>
        <a:ext cx="657967" cy="480833"/>
      </dsp:txXfrm>
    </dsp:sp>
    <dsp:sp modelId="{42CFCA21-8BD6-430E-9A44-679DCB69EA5B}">
      <dsp:nvSpPr>
        <dsp:cNvPr id="0" name=""/>
        <dsp:cNvSpPr/>
      </dsp:nvSpPr>
      <dsp:spPr>
        <a:xfrm>
          <a:off x="6629761" y="3036867"/>
          <a:ext cx="657967" cy="48083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kern="1200" dirty="0"/>
            <a:t>Child Welfare</a:t>
          </a:r>
        </a:p>
      </dsp:txBody>
      <dsp:txXfrm>
        <a:off x="6629761" y="3036867"/>
        <a:ext cx="657967" cy="480833"/>
      </dsp:txXfrm>
    </dsp:sp>
    <dsp:sp modelId="{AC630BF3-5931-42C8-97B9-7587FEE64085}">
      <dsp:nvSpPr>
        <dsp:cNvPr id="0" name=""/>
        <dsp:cNvSpPr/>
      </dsp:nvSpPr>
      <dsp:spPr>
        <a:xfrm>
          <a:off x="6617360" y="4101501"/>
          <a:ext cx="657967" cy="48083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kern="1200" dirty="0"/>
            <a:t>School Systems</a:t>
          </a:r>
        </a:p>
      </dsp:txBody>
      <dsp:txXfrm>
        <a:off x="6617360" y="4101501"/>
        <a:ext cx="657967" cy="480833"/>
      </dsp:txXfrm>
    </dsp:sp>
    <dsp:sp modelId="{C51B0D83-35BE-42EE-B348-4B2D20BCD522}">
      <dsp:nvSpPr>
        <dsp:cNvPr id="0" name=""/>
        <dsp:cNvSpPr/>
      </dsp:nvSpPr>
      <dsp:spPr>
        <a:xfrm>
          <a:off x="4996776" y="4101501"/>
          <a:ext cx="657967" cy="48083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kern="1200" dirty="0"/>
            <a:t>Local Funders</a:t>
          </a:r>
        </a:p>
      </dsp:txBody>
      <dsp:txXfrm>
        <a:off x="4996776" y="4101501"/>
        <a:ext cx="657967" cy="480833"/>
      </dsp:txXfrm>
    </dsp:sp>
    <dsp:sp modelId="{4914B31E-D1C8-405E-9A76-9EEB6FE0CD16}">
      <dsp:nvSpPr>
        <dsp:cNvPr id="0" name=""/>
        <dsp:cNvSpPr/>
      </dsp:nvSpPr>
      <dsp:spPr>
        <a:xfrm>
          <a:off x="5038710" y="3036867"/>
          <a:ext cx="657967" cy="48083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kern="1200" dirty="0"/>
            <a:t>Behavioral Health Providers</a:t>
          </a:r>
        </a:p>
      </dsp:txBody>
      <dsp:txXfrm>
        <a:off x="5038710" y="3036867"/>
        <a:ext cx="657967" cy="480833"/>
      </dsp:txXfrm>
    </dsp:sp>
    <dsp:sp modelId="{F72D869E-6CB9-43FF-95D0-071FFEF6242D}">
      <dsp:nvSpPr>
        <dsp:cNvPr id="0" name=""/>
        <dsp:cNvSpPr/>
      </dsp:nvSpPr>
      <dsp:spPr>
        <a:xfrm>
          <a:off x="5828626" y="3036867"/>
          <a:ext cx="657967" cy="48083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kern="1200" dirty="0"/>
            <a:t>Law Enforcement</a:t>
          </a:r>
        </a:p>
      </dsp:txBody>
      <dsp:txXfrm>
        <a:off x="5828626" y="3036867"/>
        <a:ext cx="657967" cy="480833"/>
      </dsp:txXfrm>
    </dsp:sp>
    <dsp:sp modelId="{E4D1DBFF-542F-4213-9079-F63005A58A14}">
      <dsp:nvSpPr>
        <dsp:cNvPr id="0" name=""/>
        <dsp:cNvSpPr/>
      </dsp:nvSpPr>
      <dsp:spPr>
        <a:xfrm>
          <a:off x="5833699" y="4095977"/>
          <a:ext cx="657967" cy="48083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kern="1200" dirty="0"/>
            <a:t>Agency for Persons with Disabilities</a:t>
          </a:r>
        </a:p>
      </dsp:txBody>
      <dsp:txXfrm>
        <a:off x="5833699" y="4095977"/>
        <a:ext cx="657967" cy="480833"/>
      </dsp:txXfrm>
    </dsp:sp>
    <dsp:sp modelId="{736A20F7-B0CD-4702-AAD8-671E19C304B5}">
      <dsp:nvSpPr>
        <dsp:cNvPr id="0" name=""/>
        <dsp:cNvSpPr/>
      </dsp:nvSpPr>
      <dsp:spPr>
        <a:xfrm>
          <a:off x="7426710" y="3036867"/>
          <a:ext cx="657967" cy="48083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kern="1200" dirty="0"/>
            <a:t>Juvenile Justice</a:t>
          </a:r>
        </a:p>
      </dsp:txBody>
      <dsp:txXfrm>
        <a:off x="7426710" y="3036867"/>
        <a:ext cx="657967" cy="480833"/>
      </dsp:txXfrm>
    </dsp:sp>
    <dsp:sp modelId="{8FB3F077-9F7C-4C41-8BCB-7A63F6A972F9}">
      <dsp:nvSpPr>
        <dsp:cNvPr id="0" name=""/>
        <dsp:cNvSpPr/>
      </dsp:nvSpPr>
      <dsp:spPr>
        <a:xfrm>
          <a:off x="2972708" y="2030426"/>
          <a:ext cx="1246537" cy="624957"/>
        </a:xfrm>
        <a:prstGeom prst="rect">
          <a:avLst/>
        </a:prstGeom>
        <a:solidFill>
          <a:schemeClr val="accent6"/>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endParaRPr lang="en-US" sz="700" kern="1200" dirty="0"/>
        </a:p>
        <a:p>
          <a:pPr marL="0" lvl="0" indent="0" algn="ctr" defTabSz="311150">
            <a:lnSpc>
              <a:spcPct val="90000"/>
            </a:lnSpc>
            <a:spcBef>
              <a:spcPct val="0"/>
            </a:spcBef>
            <a:spcAft>
              <a:spcPct val="35000"/>
            </a:spcAft>
            <a:buNone/>
          </a:pPr>
          <a:r>
            <a:rPr lang="en-US" sz="700" kern="1200" dirty="0"/>
            <a:t>Chair: Sean Boyle,</a:t>
          </a:r>
        </a:p>
        <a:p>
          <a:pPr marL="0" lvl="0" indent="0" algn="ctr" defTabSz="311150">
            <a:lnSpc>
              <a:spcPct val="90000"/>
            </a:lnSpc>
            <a:spcBef>
              <a:spcPct val="0"/>
            </a:spcBef>
            <a:spcAft>
              <a:spcPct val="35000"/>
            </a:spcAft>
            <a:buNone/>
          </a:pPr>
          <a:r>
            <a:rPr lang="en-US" sz="700" kern="1200" dirty="0"/>
            <a:t>St. Lucie County Children’s Services Council</a:t>
          </a:r>
        </a:p>
        <a:p>
          <a:pPr marL="0" lvl="0" indent="0" algn="ctr" defTabSz="311150">
            <a:lnSpc>
              <a:spcPct val="90000"/>
            </a:lnSpc>
            <a:spcBef>
              <a:spcPct val="0"/>
            </a:spcBef>
            <a:spcAft>
              <a:spcPct val="35000"/>
            </a:spcAft>
            <a:buNone/>
          </a:pPr>
          <a:endParaRPr lang="en-US" sz="700" kern="1200" dirty="0"/>
        </a:p>
      </dsp:txBody>
      <dsp:txXfrm>
        <a:off x="2972708" y="2030426"/>
        <a:ext cx="1246537" cy="624957"/>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86EB90-E78B-448D-9DD8-34F2952D705F}" type="datetimeFigureOut">
              <a:rPr lang="en-US" smtClean="0"/>
              <a:t>12/1/2020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91EB28-2646-4BAB-B18A-F382E6A47572}" type="slidenum">
              <a:rPr lang="en-US" smtClean="0"/>
              <a:t>‹#›</a:t>
            </a:fld>
            <a:endParaRPr lang="en-US"/>
          </a:p>
        </p:txBody>
      </p:sp>
    </p:spTree>
    <p:extLst>
      <p:ext uri="{BB962C8B-B14F-4D97-AF65-F5344CB8AC3E}">
        <p14:creationId xmlns:p14="http://schemas.microsoft.com/office/powerpoint/2010/main" val="39017745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B8796F01-7154-41E0-B48B-A6921757531A}" type="slidenum">
              <a:rPr kumimoji="0" lang="en-US" sz="1200" b="0" i="0" u="none" strike="noStrike" kern="1200" cap="none" spc="0" normalizeH="0" baseline="0" noProof="0" smtClean="0">
                <a:ln>
                  <a:noFill/>
                </a:ln>
                <a:solidFill>
                  <a:srgbClr val="000000"/>
                </a:solidFill>
                <a:effectLst/>
                <a:uLnTx/>
                <a:uFillTx/>
                <a:latin typeface="Century Gothic"/>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srgbClr val="000000"/>
              </a:solidFill>
              <a:effectLst/>
              <a:uLnTx/>
              <a:uFillTx/>
              <a:latin typeface="Century Gothic"/>
              <a:ea typeface="+mn-ea"/>
              <a:cs typeface="+mn-cs"/>
            </a:endParaRPr>
          </a:p>
        </p:txBody>
      </p:sp>
    </p:spTree>
    <p:extLst>
      <p:ext uri="{BB962C8B-B14F-4D97-AF65-F5344CB8AC3E}">
        <p14:creationId xmlns:p14="http://schemas.microsoft.com/office/powerpoint/2010/main" val="26466622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Old PECS had some significant drawbacks for everyone involved that motivated us to replace it. </a:t>
            </a:r>
          </a:p>
        </p:txBody>
      </p:sp>
    </p:spTree>
    <p:extLst>
      <p:ext uri="{BB962C8B-B14F-4D97-AF65-F5344CB8AC3E}">
        <p14:creationId xmlns:p14="http://schemas.microsoft.com/office/powerpoint/2010/main" val="20526635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new system we’ve created addresses practically all of those drawbacks. Internally, we’re calling it PECS 2, but the name really doesn’t matter much because it will be integrated into the New Portal as just another form you will use on there.</a:t>
            </a:r>
          </a:p>
        </p:txBody>
      </p:sp>
    </p:spTree>
    <p:extLst>
      <p:ext uri="{BB962C8B-B14F-4D97-AF65-F5344CB8AC3E}">
        <p14:creationId xmlns:p14="http://schemas.microsoft.com/office/powerpoint/2010/main" val="35745225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You’ll be able to access the new system directly from the New </a:t>
            </a:r>
            <a:r>
              <a:rPr lang="en-US" dirty="0" err="1"/>
              <a:t>Carisk</a:t>
            </a:r>
            <a:r>
              <a:rPr lang="en-US" dirty="0"/>
              <a:t> Portal by clicking on “Forms” and “Upload Required Reports.” It’s very easy and you and anyone with a login to the New </a:t>
            </a:r>
            <a:r>
              <a:rPr lang="en-US" dirty="0" err="1"/>
              <a:t>Carisk</a:t>
            </a:r>
            <a:r>
              <a:rPr lang="en-US" dirty="0"/>
              <a:t> Portal will be to access it with your existing login with no changes whatsoever.</a:t>
            </a:r>
          </a:p>
        </p:txBody>
      </p:sp>
    </p:spTree>
    <p:extLst>
      <p:ext uri="{BB962C8B-B14F-4D97-AF65-F5344CB8AC3E}">
        <p14:creationId xmlns:p14="http://schemas.microsoft.com/office/powerpoint/2010/main" val="13512576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what the new system looks like more or less. The styling of the drop downs and text will be different in the New Portal, but this is what the functionality is.</a:t>
            </a:r>
          </a:p>
        </p:txBody>
      </p:sp>
    </p:spTree>
    <p:extLst>
      <p:ext uri="{BB962C8B-B14F-4D97-AF65-F5344CB8AC3E}">
        <p14:creationId xmlns:p14="http://schemas.microsoft.com/office/powerpoint/2010/main" val="33794090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there are some other elements, what you will be concerned with is really just these few dropdowns here and the Upload section. So, it’s actually very simple. I’ll show you how it’s going to work.</a:t>
            </a:r>
          </a:p>
        </p:txBody>
      </p:sp>
    </p:spTree>
    <p:extLst>
      <p:ext uri="{BB962C8B-B14F-4D97-AF65-F5344CB8AC3E}">
        <p14:creationId xmlns:p14="http://schemas.microsoft.com/office/powerpoint/2010/main" val="24857024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you choose what report you’re uploading. As I mentioned before, there’s a long list here, but most of the time you’re going to be using a certain set of reports that you frequently upload. In this case, I’ll show you what it will be like to upload an auxiliary aids service record since that’s a common one.</a:t>
            </a:r>
          </a:p>
        </p:txBody>
      </p:sp>
    </p:spTree>
    <p:extLst>
      <p:ext uri="{BB962C8B-B14F-4D97-AF65-F5344CB8AC3E}">
        <p14:creationId xmlns:p14="http://schemas.microsoft.com/office/powerpoint/2010/main" val="2844298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select that, you chose a fiscal year, whatever fiscal year the report actually applies to. Most of the time you’re going to be selecting FY2021 right now. If you’re uploading a document that applies to next fiscal year, like a Service Delivery Narrative your submitting, you’ll choose FY2122. That option will come up here once that’s actually relevant, probably around February or March of next year.</a:t>
            </a:r>
          </a:p>
        </p:txBody>
      </p:sp>
    </p:spTree>
    <p:extLst>
      <p:ext uri="{BB962C8B-B14F-4D97-AF65-F5344CB8AC3E}">
        <p14:creationId xmlns:p14="http://schemas.microsoft.com/office/powerpoint/2010/main" val="19053915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system knows that this report is submitted monthly, so it gives you options for months to indicate what time period this report applies to specifically. In this case we’re submitting the report for November.</a:t>
            </a:r>
          </a:p>
        </p:txBody>
      </p:sp>
    </p:spTree>
    <p:extLst>
      <p:ext uri="{BB962C8B-B14F-4D97-AF65-F5344CB8AC3E}">
        <p14:creationId xmlns:p14="http://schemas.microsoft.com/office/powerpoint/2010/main" val="9331643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you’ve done that the system tells you when that report is usually due, so you can make a decision about whether you should panic or not if you’re submitting this late! And now we just select the file we need to upload by clicking “Upload” or dragging a file into the grey area. Now, as you can see there’s a key not about PHI. Also, I want to stress that it does not matter AT ALL what you’ve named your file that you’re uploading.</a:t>
            </a:r>
          </a:p>
        </p:txBody>
      </p:sp>
    </p:spTree>
    <p:extLst>
      <p:ext uri="{BB962C8B-B14F-4D97-AF65-F5344CB8AC3E}">
        <p14:creationId xmlns:p14="http://schemas.microsoft.com/office/powerpoint/2010/main" val="42502991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fact, in this case, I’ve named this file “Chicken Poop” because it really doesn’t matter. Your file will automatically be given a proper name on our end once it gets submitted, and the system shows you what that looks like.</a:t>
            </a:r>
          </a:p>
        </p:txBody>
      </p:sp>
    </p:spTree>
    <p:extLst>
      <p:ext uri="{BB962C8B-B14F-4D97-AF65-F5344CB8AC3E}">
        <p14:creationId xmlns:p14="http://schemas.microsoft.com/office/powerpoint/2010/main" val="3164282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Lindsay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A8B2C0-23C0-45DA-AD24-040B8278FC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10132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809218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we’re going to Demo this!</a:t>
            </a:r>
          </a:p>
        </p:txBody>
      </p:sp>
    </p:spTree>
    <p:extLst>
      <p:ext uri="{BB962C8B-B14F-4D97-AF65-F5344CB8AC3E}">
        <p14:creationId xmlns:p14="http://schemas.microsoft.com/office/powerpoint/2010/main" val="11783631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86161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we’re going to Demo this!</a:t>
            </a:r>
          </a:p>
        </p:txBody>
      </p:sp>
    </p:spTree>
    <p:extLst>
      <p:ext uri="{BB962C8B-B14F-4D97-AF65-F5344CB8AC3E}">
        <p14:creationId xmlns:p14="http://schemas.microsoft.com/office/powerpoint/2010/main" val="27370588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497860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
        <p:cNvGrpSpPr/>
        <p:nvPr/>
      </p:nvGrpSpPr>
      <p:grpSpPr>
        <a:xfrm>
          <a:off x="0" y="0"/>
          <a:ext cx="0" cy="0"/>
          <a:chOff x="0" y="0"/>
          <a:chExt cx="0" cy="0"/>
        </a:xfrm>
      </p:grpSpPr>
      <p:sp>
        <p:nvSpPr>
          <p:cNvPr id="18" name="Google Shape;1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 name="Google Shape;19;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400"/>
              <a:buNone/>
            </a:pPr>
            <a:endParaRPr>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65732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4" name="Google Shape;44;p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400" dirty="0">
                <a:solidFill>
                  <a:schemeClr val="dk1"/>
                </a:solidFill>
                <a:latin typeface="Arial"/>
                <a:ea typeface="Arial"/>
                <a:cs typeface="Arial"/>
                <a:sym typeface="Arial"/>
              </a:rPr>
              <a:t>New look and feel</a:t>
            </a:r>
            <a:endParaRPr sz="1400" dirty="0">
              <a:solidFill>
                <a:schemeClr val="dk1"/>
              </a:solidFill>
              <a:latin typeface="Arial"/>
              <a:ea typeface="Arial"/>
              <a:cs typeface="Arial"/>
              <a:sym typeface="Arial"/>
            </a:endParaRPr>
          </a:p>
          <a:p>
            <a:pPr marL="0" lvl="0" indent="0" algn="l" rtl="0">
              <a:spcBef>
                <a:spcPts val="0"/>
              </a:spcBef>
              <a:spcAft>
                <a:spcPts val="0"/>
              </a:spcAft>
              <a:buNone/>
            </a:pPr>
            <a:endParaRPr sz="1400" dirty="0">
              <a:solidFill>
                <a:schemeClr val="dk1"/>
              </a:solidFill>
              <a:latin typeface="Arial"/>
              <a:ea typeface="Arial"/>
              <a:cs typeface="Arial"/>
              <a:sym typeface="Arial"/>
            </a:endParaRPr>
          </a:p>
          <a:p>
            <a:pPr marL="0" lvl="0" indent="0" algn="l" rtl="0">
              <a:spcBef>
                <a:spcPts val="0"/>
              </a:spcBef>
              <a:spcAft>
                <a:spcPts val="0"/>
              </a:spcAft>
              <a:buNone/>
            </a:pPr>
            <a:r>
              <a:rPr lang="en-US" sz="1400" dirty="0">
                <a:solidFill>
                  <a:schemeClr val="dk1"/>
                </a:solidFill>
                <a:latin typeface="Arial"/>
                <a:ea typeface="Arial"/>
                <a:cs typeface="Arial"/>
                <a:sym typeface="Arial"/>
              </a:rPr>
              <a:t>Dynamic Assessments</a:t>
            </a:r>
            <a:endParaRPr sz="1400" dirty="0">
              <a:solidFill>
                <a:schemeClr val="dk1"/>
              </a:solidFill>
              <a:latin typeface="Arial"/>
              <a:ea typeface="Arial"/>
              <a:cs typeface="Arial"/>
              <a:sym typeface="Arial"/>
            </a:endParaRPr>
          </a:p>
          <a:p>
            <a:pPr marL="0" lvl="0" indent="0" algn="l" rtl="0">
              <a:spcBef>
                <a:spcPts val="0"/>
              </a:spcBef>
              <a:spcAft>
                <a:spcPts val="0"/>
              </a:spcAft>
              <a:buNone/>
            </a:pPr>
            <a:r>
              <a:rPr lang="en-US" sz="1400" dirty="0">
                <a:solidFill>
                  <a:schemeClr val="dk1"/>
                </a:solidFill>
                <a:latin typeface="Arial"/>
                <a:ea typeface="Arial"/>
                <a:cs typeface="Arial"/>
                <a:sym typeface="Arial"/>
              </a:rPr>
              <a:t>Further enhanced personalization to recommendations</a:t>
            </a:r>
            <a:endParaRPr sz="1400" dirty="0">
              <a:solidFill>
                <a:schemeClr val="dk1"/>
              </a:solidFill>
              <a:latin typeface="Arial"/>
              <a:ea typeface="Arial"/>
              <a:cs typeface="Arial"/>
              <a:sym typeface="Arial"/>
            </a:endParaRPr>
          </a:p>
          <a:p>
            <a:pPr marL="0" lvl="0" indent="0" algn="l" rtl="0">
              <a:spcBef>
                <a:spcPts val="0"/>
              </a:spcBef>
              <a:spcAft>
                <a:spcPts val="0"/>
              </a:spcAft>
              <a:buNone/>
            </a:pPr>
            <a:endParaRPr sz="1400" dirty="0">
              <a:solidFill>
                <a:schemeClr val="dk1"/>
              </a:solidFill>
              <a:latin typeface="Arial"/>
              <a:ea typeface="Arial"/>
              <a:cs typeface="Arial"/>
              <a:sym typeface="Arial"/>
            </a:endParaRPr>
          </a:p>
          <a:p>
            <a:pPr marL="457200" lvl="0" indent="0" algn="l" rtl="0">
              <a:spcBef>
                <a:spcPts val="0"/>
              </a:spcBef>
              <a:spcAft>
                <a:spcPts val="0"/>
              </a:spcAft>
              <a:buNone/>
            </a:pPr>
            <a:endParaRPr sz="1400" dirty="0">
              <a:solidFill>
                <a:schemeClr val="dk1"/>
              </a:solidFill>
              <a:latin typeface="Arial"/>
              <a:ea typeface="Arial"/>
              <a:cs typeface="Arial"/>
              <a:sym typeface="Arial"/>
            </a:endParaRPr>
          </a:p>
          <a:p>
            <a:pPr marL="0" lvl="0" indent="0" algn="l" rtl="0">
              <a:spcBef>
                <a:spcPts val="0"/>
              </a:spcBef>
              <a:spcAft>
                <a:spcPts val="0"/>
              </a:spcAft>
              <a:buNone/>
            </a:pPr>
            <a:r>
              <a:rPr lang="en-US" dirty="0">
                <a:solidFill>
                  <a:schemeClr val="dk1"/>
                </a:solidFill>
              </a:rPr>
              <a:t>There are two significant enhancements that will occur with the launch of </a:t>
            </a:r>
            <a:r>
              <a:rPr lang="en-US" dirty="0" err="1">
                <a:solidFill>
                  <a:schemeClr val="dk1"/>
                </a:solidFill>
              </a:rPr>
              <a:t>LiveOn</a:t>
            </a:r>
            <a:r>
              <a:rPr lang="en-US" dirty="0">
                <a:solidFill>
                  <a:schemeClr val="dk1"/>
                </a:solidFill>
              </a:rPr>
              <a:t>:</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r>
              <a:rPr lang="en-US" dirty="0">
                <a:solidFill>
                  <a:schemeClr val="dk1"/>
                </a:solidFill>
              </a:rPr>
              <a:t>More about </a:t>
            </a:r>
            <a:r>
              <a:rPr lang="en-US" dirty="0" err="1">
                <a:solidFill>
                  <a:schemeClr val="dk1"/>
                </a:solidFill>
              </a:rPr>
              <a:t>livongo</a:t>
            </a:r>
            <a:r>
              <a:rPr lang="en-US" dirty="0">
                <a:solidFill>
                  <a:schemeClr val="dk1"/>
                </a:solidFill>
              </a:rPr>
              <a:t> here - diabetes chronic condition example - meter/nudges</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r>
              <a:rPr lang="en-US" dirty="0">
                <a:solidFill>
                  <a:schemeClr val="dk1"/>
                </a:solidFill>
              </a:rPr>
              <a:t>We will leverage the capabilities of Livongo’s AIAI engine (which stands for Aggregate, Interpret, Apply, Iterate) to deliver an even more powerful personalization to the user experience, which I’ll talk about in just a minute.</a:t>
            </a:r>
            <a:endParaRPr dirty="0">
              <a:solidFill>
                <a:schemeClr val="dk1"/>
              </a:solidFill>
            </a:endParaRPr>
          </a:p>
          <a:p>
            <a:pPr marL="0" lvl="0" indent="0" algn="l" rtl="0">
              <a:spcBef>
                <a:spcPts val="0"/>
              </a:spcBef>
              <a:spcAft>
                <a:spcPts val="0"/>
              </a:spcAft>
              <a:buNone/>
            </a:pPr>
            <a:r>
              <a:rPr lang="en-US" dirty="0">
                <a:solidFill>
                  <a:schemeClr val="dk1"/>
                </a:solidFill>
              </a:rPr>
              <a:t>THIS IS A BIG POSITIVE IN OUR EVOLUTION</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r>
              <a:rPr lang="en-US" dirty="0">
                <a:solidFill>
                  <a:schemeClr val="dk1"/>
                </a:solidFill>
              </a:rPr>
              <a:t>Use response curve comments from Julia H</a:t>
            </a:r>
            <a:endParaRPr dirty="0">
              <a:solidFill>
                <a:schemeClr val="dk1"/>
              </a:solidFill>
            </a:endParaRPr>
          </a:p>
          <a:p>
            <a:pPr marL="0" lvl="0" indent="0" algn="l" rtl="0">
              <a:spcBef>
                <a:spcPts val="0"/>
              </a:spcBef>
              <a:spcAft>
                <a:spcPts val="0"/>
              </a:spcAft>
              <a:buNone/>
            </a:pPr>
            <a:r>
              <a:rPr lang="en-US" dirty="0">
                <a:solidFill>
                  <a:schemeClr val="dk1"/>
                </a:solidFill>
              </a:rPr>
              <a:t> </a:t>
            </a:r>
            <a:endParaRPr dirty="0">
              <a:solidFill>
                <a:schemeClr val="dk1"/>
              </a:solidFill>
            </a:endParaRPr>
          </a:p>
          <a:p>
            <a:pPr marL="0" lvl="0" indent="0" algn="l" rtl="0">
              <a:spcBef>
                <a:spcPts val="0"/>
              </a:spcBef>
              <a:spcAft>
                <a:spcPts val="0"/>
              </a:spcAft>
              <a:buNone/>
            </a:pPr>
            <a:r>
              <a:rPr lang="en-US" dirty="0">
                <a:solidFill>
                  <a:schemeClr val="dk1"/>
                </a:solidFill>
              </a:rPr>
              <a:t>We will be launching further enhancements via structured Digital Courses designed to further increase engagement and improve clinical outcomes. </a:t>
            </a:r>
            <a:endParaRPr dirty="0">
              <a:solidFill>
                <a:schemeClr val="dk1"/>
              </a:solidFill>
            </a:endParaRPr>
          </a:p>
          <a:p>
            <a:pPr marL="457200" lvl="0" indent="-317500" algn="l" rtl="0">
              <a:spcBef>
                <a:spcPts val="0"/>
              </a:spcBef>
              <a:spcAft>
                <a:spcPts val="0"/>
              </a:spcAft>
              <a:buClr>
                <a:schemeClr val="dk1"/>
              </a:buClr>
              <a:buSzPts val="1400"/>
              <a:buChar char="●"/>
            </a:pPr>
            <a:r>
              <a:rPr lang="en-US" dirty="0">
                <a:solidFill>
                  <a:schemeClr val="dk1"/>
                </a:solidFill>
              </a:rPr>
              <a:t>Increase engagement through reminders and nudges </a:t>
            </a:r>
            <a:endParaRPr dirty="0">
              <a:solidFill>
                <a:schemeClr val="dk1"/>
              </a:solidFill>
            </a:endParaRPr>
          </a:p>
          <a:p>
            <a:pPr marL="457200" lvl="0" indent="-317500" algn="l" rtl="0">
              <a:spcBef>
                <a:spcPts val="0"/>
              </a:spcBef>
              <a:spcAft>
                <a:spcPts val="0"/>
              </a:spcAft>
              <a:buClr>
                <a:schemeClr val="dk1"/>
              </a:buClr>
              <a:buSzPts val="1400"/>
              <a:buChar char="●"/>
            </a:pPr>
            <a:r>
              <a:rPr lang="en-US" dirty="0">
                <a:solidFill>
                  <a:schemeClr val="dk1"/>
                </a:solidFill>
              </a:rPr>
              <a:t>More frequent touchpoints to assess reduction of symptoms allows </a:t>
            </a:r>
            <a:r>
              <a:rPr lang="en-US" dirty="0" err="1">
                <a:solidFill>
                  <a:schemeClr val="dk1"/>
                </a:solidFill>
              </a:rPr>
              <a:t>LiveOn</a:t>
            </a:r>
            <a:r>
              <a:rPr lang="en-US" dirty="0">
                <a:solidFill>
                  <a:schemeClr val="dk1"/>
                </a:solidFill>
              </a:rPr>
              <a:t> to direct members who fail to progress or improve</a:t>
            </a:r>
            <a:endParaRPr dirty="0">
              <a:solidFill>
                <a:schemeClr val="dk1"/>
              </a:solidFill>
            </a:endParaRPr>
          </a:p>
          <a:p>
            <a:pPr marL="457200" lvl="0" indent="-317500" algn="l" rtl="0">
              <a:spcBef>
                <a:spcPts val="0"/>
              </a:spcBef>
              <a:spcAft>
                <a:spcPts val="0"/>
              </a:spcAft>
              <a:buClr>
                <a:schemeClr val="dk1"/>
              </a:buClr>
              <a:buSzPts val="1400"/>
              <a:buChar char="●"/>
            </a:pPr>
            <a:r>
              <a:rPr lang="en-US" dirty="0">
                <a:solidFill>
                  <a:schemeClr val="dk1"/>
                </a:solidFill>
              </a:rPr>
              <a:t>The added benefit of these “courses” is that because they  have a defined start and end, we’ll be able to deliver “completion certificates” to consumers, something our clients have been requesting.</a:t>
            </a:r>
            <a:endParaRPr dirty="0">
              <a:solidFill>
                <a:schemeClr val="dk1"/>
              </a:solidFill>
            </a:endParaRPr>
          </a:p>
          <a:p>
            <a:pPr marL="0" lvl="0" indent="0" algn="l" rtl="0">
              <a:spcBef>
                <a:spcPts val="0"/>
              </a:spcBef>
              <a:spcAft>
                <a:spcPts val="0"/>
              </a:spcAft>
              <a:buNone/>
            </a:pPr>
            <a:endParaRPr sz="1400" dirty="0">
              <a:solidFill>
                <a:schemeClr val="dk1"/>
              </a:solidFill>
              <a:latin typeface="Arial"/>
              <a:ea typeface="Arial"/>
              <a:cs typeface="Arial"/>
              <a:sym typeface="Arial"/>
            </a:endParaRPr>
          </a:p>
          <a:p>
            <a:pPr marL="457200" lvl="0" indent="0" algn="l" rtl="0">
              <a:spcBef>
                <a:spcPts val="0"/>
              </a:spcBef>
              <a:spcAft>
                <a:spcPts val="0"/>
              </a:spcAft>
              <a:buNone/>
            </a:pPr>
            <a:endParaRPr sz="1400" dirty="0">
              <a:solidFill>
                <a:schemeClr val="dk1"/>
              </a:solidFill>
              <a:latin typeface="Arial"/>
              <a:ea typeface="Arial"/>
              <a:cs typeface="Arial"/>
              <a:sym typeface="Arial"/>
            </a:endParaRPr>
          </a:p>
          <a:p>
            <a:pPr marL="457200" lvl="0" indent="-317500" algn="l" rtl="0">
              <a:spcBef>
                <a:spcPts val="0"/>
              </a:spcBef>
              <a:spcAft>
                <a:spcPts val="0"/>
              </a:spcAft>
              <a:buClr>
                <a:schemeClr val="dk1"/>
              </a:buClr>
              <a:buSzPts val="1400"/>
              <a:buChar char="●"/>
            </a:pPr>
            <a:r>
              <a:rPr lang="en-US" sz="1400" dirty="0">
                <a:solidFill>
                  <a:schemeClr val="dk1"/>
                </a:solidFill>
                <a:latin typeface="Arial"/>
                <a:ea typeface="Arial"/>
                <a:cs typeface="Arial"/>
                <a:sym typeface="Arial"/>
              </a:rPr>
              <a:t>Intelligence of the Livongo AI+AI platform enables the deep personalization needed to define a clear path for to the right care for each member</a:t>
            </a:r>
            <a:endParaRPr sz="1400" dirty="0">
              <a:solidFill>
                <a:schemeClr val="dk1"/>
              </a:solidFill>
              <a:latin typeface="Arial"/>
              <a:ea typeface="Arial"/>
              <a:cs typeface="Arial"/>
              <a:sym typeface="Arial"/>
            </a:endParaRPr>
          </a:p>
          <a:p>
            <a:pPr marL="457200" lvl="0" indent="-317500" algn="l" rtl="0">
              <a:spcBef>
                <a:spcPts val="0"/>
              </a:spcBef>
              <a:spcAft>
                <a:spcPts val="0"/>
              </a:spcAft>
              <a:buClr>
                <a:schemeClr val="dk1"/>
              </a:buClr>
              <a:buSzPts val="1400"/>
              <a:buChar char="●"/>
            </a:pPr>
            <a:r>
              <a:rPr lang="en-US" sz="1400" dirty="0">
                <a:solidFill>
                  <a:schemeClr val="dk1"/>
                </a:solidFill>
                <a:latin typeface="Arial"/>
                <a:ea typeface="Arial"/>
                <a:cs typeface="Arial"/>
                <a:sym typeface="Arial"/>
              </a:rPr>
              <a:t>The </a:t>
            </a:r>
            <a:r>
              <a:rPr lang="en-US" sz="1400" dirty="0" err="1">
                <a:solidFill>
                  <a:schemeClr val="dk1"/>
                </a:solidFill>
                <a:latin typeface="Arial"/>
                <a:ea typeface="Arial"/>
                <a:cs typeface="Arial"/>
                <a:sym typeface="Arial"/>
              </a:rPr>
              <a:t>LiveOn</a:t>
            </a:r>
            <a:r>
              <a:rPr lang="en-US" sz="1400" dirty="0">
                <a:solidFill>
                  <a:schemeClr val="dk1"/>
                </a:solidFill>
                <a:latin typeface="Arial"/>
                <a:ea typeface="Arial"/>
                <a:cs typeface="Arial"/>
                <a:sym typeface="Arial"/>
              </a:rPr>
              <a:t> clinically-based dynamic assessment builds on myStrength’s approach to further evaluate the individual’s needs</a:t>
            </a:r>
            <a:endParaRPr sz="1400" dirty="0">
              <a:solidFill>
                <a:schemeClr val="dk1"/>
              </a:solidFill>
              <a:latin typeface="Arial"/>
              <a:ea typeface="Arial"/>
              <a:cs typeface="Arial"/>
              <a:sym typeface="Arial"/>
            </a:endParaRPr>
          </a:p>
          <a:p>
            <a:pPr marL="914400" lvl="1" indent="-317500" algn="l" rtl="0">
              <a:spcBef>
                <a:spcPts val="0"/>
              </a:spcBef>
              <a:spcAft>
                <a:spcPts val="0"/>
              </a:spcAft>
              <a:buClr>
                <a:schemeClr val="dk1"/>
              </a:buClr>
              <a:buSzPts val="1400"/>
              <a:buChar char="○"/>
            </a:pPr>
            <a:r>
              <a:rPr lang="en-US" sz="1400" dirty="0">
                <a:solidFill>
                  <a:schemeClr val="dk1"/>
                </a:solidFill>
                <a:latin typeface="Arial"/>
                <a:ea typeface="Arial"/>
                <a:cs typeface="Arial"/>
                <a:sym typeface="Arial"/>
              </a:rPr>
              <a:t>PHQ2 -&gt; PHQ9</a:t>
            </a:r>
            <a:endParaRPr sz="1400" dirty="0">
              <a:solidFill>
                <a:schemeClr val="dk1"/>
              </a:solidFill>
              <a:latin typeface="Arial"/>
              <a:ea typeface="Arial"/>
              <a:cs typeface="Arial"/>
              <a:sym typeface="Arial"/>
            </a:endParaRPr>
          </a:p>
          <a:p>
            <a:pPr marL="914400" lvl="1" indent="-317500" algn="l" rtl="0">
              <a:spcBef>
                <a:spcPts val="0"/>
              </a:spcBef>
              <a:spcAft>
                <a:spcPts val="0"/>
              </a:spcAft>
              <a:buClr>
                <a:schemeClr val="dk1"/>
              </a:buClr>
              <a:buSzPts val="1400"/>
              <a:buChar char="○"/>
            </a:pPr>
            <a:r>
              <a:rPr lang="en-US" sz="1400" dirty="0">
                <a:solidFill>
                  <a:schemeClr val="dk1"/>
                </a:solidFill>
                <a:latin typeface="Arial"/>
                <a:ea typeface="Arial"/>
                <a:cs typeface="Arial"/>
                <a:sym typeface="Arial"/>
              </a:rPr>
              <a:t>GAD2 -&gt; GAD7</a:t>
            </a:r>
            <a:endParaRPr sz="1400" dirty="0">
              <a:solidFill>
                <a:schemeClr val="dk1"/>
              </a:solidFill>
              <a:latin typeface="Arial"/>
              <a:ea typeface="Arial"/>
              <a:cs typeface="Arial"/>
              <a:sym typeface="Arial"/>
            </a:endParaRPr>
          </a:p>
          <a:p>
            <a:pPr marL="914400" lvl="1" indent="-317500" algn="l" rtl="0">
              <a:spcBef>
                <a:spcPts val="0"/>
              </a:spcBef>
              <a:spcAft>
                <a:spcPts val="0"/>
              </a:spcAft>
              <a:buClr>
                <a:schemeClr val="dk1"/>
              </a:buClr>
              <a:buSzPts val="1400"/>
              <a:buChar char="○"/>
            </a:pPr>
            <a:r>
              <a:rPr lang="en-US" sz="1400" dirty="0">
                <a:solidFill>
                  <a:schemeClr val="dk1"/>
                </a:solidFill>
                <a:latin typeface="Arial"/>
                <a:ea typeface="Arial"/>
                <a:cs typeface="Arial"/>
                <a:sym typeface="Arial"/>
              </a:rPr>
              <a:t>WHO5 (wellbeing index)</a:t>
            </a:r>
            <a:endParaRPr sz="1400" dirty="0">
              <a:solidFill>
                <a:schemeClr val="dk1"/>
              </a:solidFill>
              <a:latin typeface="Arial"/>
              <a:ea typeface="Arial"/>
              <a:cs typeface="Arial"/>
              <a:sym typeface="Arial"/>
            </a:endParaRPr>
          </a:p>
          <a:p>
            <a:pPr marL="914400" lvl="1" indent="-317500" algn="l" rtl="0">
              <a:spcBef>
                <a:spcPts val="0"/>
              </a:spcBef>
              <a:spcAft>
                <a:spcPts val="0"/>
              </a:spcAft>
              <a:buClr>
                <a:schemeClr val="dk1"/>
              </a:buClr>
              <a:buSzPts val="1400"/>
              <a:buChar char="○"/>
            </a:pPr>
            <a:r>
              <a:rPr lang="en-US" sz="1400" dirty="0">
                <a:solidFill>
                  <a:schemeClr val="dk1"/>
                </a:solidFill>
                <a:latin typeface="Arial"/>
                <a:ea typeface="Arial"/>
                <a:cs typeface="Arial"/>
                <a:sym typeface="Arial"/>
              </a:rPr>
              <a:t>The dynamic logic allows the member to complete fewer questions if less clinically severe</a:t>
            </a:r>
            <a:endParaRPr sz="1400" dirty="0">
              <a:solidFill>
                <a:schemeClr val="dk1"/>
              </a:solidFill>
              <a:latin typeface="Arial"/>
              <a:ea typeface="Arial"/>
              <a:cs typeface="Arial"/>
              <a:sym typeface="Arial"/>
            </a:endParaRPr>
          </a:p>
          <a:p>
            <a:pPr marL="914400" lvl="1" indent="-317500" algn="l" rtl="0">
              <a:spcBef>
                <a:spcPts val="0"/>
              </a:spcBef>
              <a:spcAft>
                <a:spcPts val="0"/>
              </a:spcAft>
              <a:buClr>
                <a:schemeClr val="dk1"/>
              </a:buClr>
              <a:buSzPts val="1400"/>
              <a:buChar char="○"/>
            </a:pPr>
            <a:r>
              <a:rPr lang="en-US" sz="1400" dirty="0">
                <a:solidFill>
                  <a:schemeClr val="dk1"/>
                </a:solidFill>
                <a:latin typeface="Arial"/>
                <a:ea typeface="Arial"/>
                <a:cs typeface="Arial"/>
                <a:sym typeface="Arial"/>
              </a:rPr>
              <a:t>DASS is not going to migrate - talking point</a:t>
            </a:r>
            <a:endParaRPr sz="1400" dirty="0">
              <a:solidFill>
                <a:schemeClr val="dk1"/>
              </a:solidFill>
              <a:latin typeface="Arial"/>
              <a:ea typeface="Arial"/>
              <a:cs typeface="Arial"/>
              <a:sym typeface="Arial"/>
            </a:endParaRPr>
          </a:p>
          <a:p>
            <a:pPr marL="457200" lvl="0" indent="-317500" algn="l" rtl="0">
              <a:spcBef>
                <a:spcPts val="0"/>
              </a:spcBef>
              <a:spcAft>
                <a:spcPts val="0"/>
              </a:spcAft>
              <a:buClr>
                <a:schemeClr val="dk1"/>
              </a:buClr>
              <a:buSzPts val="1400"/>
              <a:buChar char="●"/>
            </a:pPr>
            <a:r>
              <a:rPr lang="en-US" sz="1400" dirty="0">
                <a:solidFill>
                  <a:schemeClr val="dk1"/>
                </a:solidFill>
                <a:latin typeface="Arial"/>
                <a:ea typeface="Arial"/>
                <a:cs typeface="Arial"/>
                <a:sym typeface="Arial"/>
              </a:rPr>
              <a:t>Livongo’s AI platform then takes the assessment and recommends a personalized plan.  </a:t>
            </a:r>
            <a:endParaRPr sz="1400" dirty="0">
              <a:solidFill>
                <a:schemeClr val="dk1"/>
              </a:solidFill>
              <a:latin typeface="Arial"/>
              <a:ea typeface="Arial"/>
              <a:cs typeface="Arial"/>
              <a:sym typeface="Arial"/>
            </a:endParaRPr>
          </a:p>
          <a:p>
            <a:pPr marL="914400" lvl="1" indent="-317500" algn="l" rtl="0">
              <a:spcBef>
                <a:spcPts val="0"/>
              </a:spcBef>
              <a:spcAft>
                <a:spcPts val="0"/>
              </a:spcAft>
              <a:buClr>
                <a:schemeClr val="dk1"/>
              </a:buClr>
              <a:buSzPts val="1400"/>
              <a:buChar char="○"/>
            </a:pPr>
            <a:r>
              <a:rPr lang="en-US" sz="1400" dirty="0">
                <a:solidFill>
                  <a:schemeClr val="dk1"/>
                </a:solidFill>
                <a:latin typeface="Arial"/>
                <a:ea typeface="Arial"/>
                <a:cs typeface="Arial"/>
                <a:sym typeface="Arial"/>
              </a:rPr>
              <a:t>The plan is even more sophisticated - greater modularity enables it to create multi-condition care plans rather than a single focus area.  </a:t>
            </a:r>
            <a:endParaRPr sz="1400" dirty="0">
              <a:solidFill>
                <a:schemeClr val="dk1"/>
              </a:solidFill>
              <a:latin typeface="Arial"/>
              <a:ea typeface="Arial"/>
              <a:cs typeface="Arial"/>
              <a:sym typeface="Arial"/>
            </a:endParaRPr>
          </a:p>
          <a:p>
            <a:pPr marL="914400" lvl="1" indent="-317500" algn="l" rtl="0">
              <a:spcBef>
                <a:spcPts val="0"/>
              </a:spcBef>
              <a:spcAft>
                <a:spcPts val="0"/>
              </a:spcAft>
              <a:buClr>
                <a:schemeClr val="dk1"/>
              </a:buClr>
              <a:buSzPts val="1400"/>
              <a:buChar char="○"/>
            </a:pPr>
            <a:r>
              <a:rPr lang="en-US" sz="1400" dirty="0">
                <a:solidFill>
                  <a:schemeClr val="dk1"/>
                </a:solidFill>
                <a:latin typeface="Arial"/>
                <a:ea typeface="Arial"/>
                <a:cs typeface="Arial"/>
                <a:sym typeface="Arial"/>
              </a:rPr>
              <a:t>The plan then guides members to the right resources &amp; nudges them with push reminders as needed to keep on track.  </a:t>
            </a:r>
            <a:endParaRPr sz="1400" dirty="0">
              <a:solidFill>
                <a:schemeClr val="dk1"/>
              </a:solidFill>
              <a:latin typeface="Arial"/>
              <a:ea typeface="Arial"/>
              <a:cs typeface="Arial"/>
              <a:sym typeface="Arial"/>
            </a:endParaRPr>
          </a:p>
          <a:p>
            <a:pPr marL="914400" lvl="1" indent="-317500" algn="l" rtl="0">
              <a:spcBef>
                <a:spcPts val="0"/>
              </a:spcBef>
              <a:spcAft>
                <a:spcPts val="0"/>
              </a:spcAft>
              <a:buClr>
                <a:schemeClr val="dk1"/>
              </a:buClr>
              <a:buSzPts val="1400"/>
              <a:buChar char="○"/>
            </a:pPr>
            <a:r>
              <a:rPr lang="en-US" sz="1400" dirty="0">
                <a:solidFill>
                  <a:schemeClr val="dk1"/>
                </a:solidFill>
                <a:latin typeface="Arial"/>
                <a:ea typeface="Arial"/>
                <a:cs typeface="Arial"/>
                <a:sym typeface="Arial"/>
              </a:rPr>
              <a:t>This supplies a more prescriptive approach - which consumers have been asking for - to guide them, while maintaining individual choice and the ability to “choose your own adventure”.</a:t>
            </a:r>
            <a:endParaRPr sz="1400" dirty="0">
              <a:solidFill>
                <a:schemeClr val="dk1"/>
              </a:solidFill>
              <a:latin typeface="Arial"/>
              <a:ea typeface="Arial"/>
              <a:cs typeface="Arial"/>
              <a:sym typeface="Arial"/>
            </a:endParaRPr>
          </a:p>
          <a:p>
            <a:pPr marL="457200" lvl="0" indent="-317500" algn="l" rtl="0">
              <a:spcBef>
                <a:spcPts val="0"/>
              </a:spcBef>
              <a:spcAft>
                <a:spcPts val="0"/>
              </a:spcAft>
              <a:buClr>
                <a:schemeClr val="dk1"/>
              </a:buClr>
              <a:buSzPts val="1400"/>
              <a:buChar char="●"/>
            </a:pPr>
            <a:r>
              <a:rPr lang="en-US" sz="1400" dirty="0">
                <a:solidFill>
                  <a:schemeClr val="dk1"/>
                </a:solidFill>
                <a:latin typeface="Arial"/>
                <a:ea typeface="Arial"/>
                <a:cs typeface="Arial"/>
                <a:sym typeface="Arial"/>
              </a:rPr>
              <a:t>The plan is measurement based - ongoing assessments identify changes in circumstance and adapts to ongoing needs</a:t>
            </a:r>
            <a:endParaRPr sz="1400" dirty="0">
              <a:solidFill>
                <a:schemeClr val="dk1"/>
              </a:solidFill>
              <a:latin typeface="Arial"/>
              <a:ea typeface="Arial"/>
              <a:cs typeface="Arial"/>
              <a:sym typeface="Arial"/>
            </a:endParaRPr>
          </a:p>
          <a:p>
            <a:pPr marL="914400" lvl="1" indent="-317500" algn="l" rtl="0">
              <a:spcBef>
                <a:spcPts val="0"/>
              </a:spcBef>
              <a:spcAft>
                <a:spcPts val="0"/>
              </a:spcAft>
              <a:buClr>
                <a:schemeClr val="dk1"/>
              </a:buClr>
              <a:buSzPts val="1400"/>
              <a:buChar char="○"/>
            </a:pPr>
            <a:r>
              <a:rPr lang="en-US" sz="1400" dirty="0">
                <a:solidFill>
                  <a:schemeClr val="dk1"/>
                </a:solidFill>
                <a:latin typeface="Arial"/>
                <a:ea typeface="Arial"/>
                <a:cs typeface="Arial"/>
                <a:sym typeface="Arial"/>
              </a:rPr>
              <a:t>This is important due to the episodic nature &amp; varying acuity of an individual’s Behavioral Health needs over time.  </a:t>
            </a:r>
            <a:endParaRPr sz="1400" dirty="0">
              <a:solidFill>
                <a:schemeClr val="dk1"/>
              </a:solidFill>
              <a:latin typeface="Arial"/>
              <a:ea typeface="Arial"/>
              <a:cs typeface="Arial"/>
              <a:sym typeface="Arial"/>
            </a:endParaRPr>
          </a:p>
          <a:p>
            <a:pPr marL="914400" lvl="1" indent="-317500" algn="l" rtl="0">
              <a:spcBef>
                <a:spcPts val="0"/>
              </a:spcBef>
              <a:spcAft>
                <a:spcPts val="0"/>
              </a:spcAft>
              <a:buClr>
                <a:schemeClr val="dk1"/>
              </a:buClr>
              <a:buSzPts val="1400"/>
              <a:buChar char="○"/>
            </a:pPr>
            <a:r>
              <a:rPr lang="en-US" sz="1400" dirty="0">
                <a:solidFill>
                  <a:schemeClr val="dk1"/>
                </a:solidFill>
                <a:latin typeface="Arial"/>
                <a:ea typeface="Arial"/>
                <a:cs typeface="Arial"/>
                <a:sym typeface="Arial"/>
              </a:rPr>
              <a:t>Regular, ongoing assessments provide a measure of progress to the member and is the basis for outcomes reporting for the client.</a:t>
            </a:r>
            <a:endParaRPr sz="1400" dirty="0">
              <a:solidFill>
                <a:schemeClr val="dk1"/>
              </a:solidFill>
              <a:latin typeface="Arial"/>
              <a:ea typeface="Arial"/>
              <a:cs typeface="Arial"/>
              <a:sym typeface="Arial"/>
            </a:endParaRPr>
          </a:p>
          <a:p>
            <a:pPr marL="1371600" lvl="2" indent="-317500" algn="l" rtl="0">
              <a:spcBef>
                <a:spcPts val="0"/>
              </a:spcBef>
              <a:spcAft>
                <a:spcPts val="0"/>
              </a:spcAft>
              <a:buClr>
                <a:schemeClr val="dk1"/>
              </a:buClr>
              <a:buSzPts val="1400"/>
              <a:buChar char="■"/>
            </a:pPr>
            <a:r>
              <a:rPr lang="en-US" sz="1400" dirty="0">
                <a:solidFill>
                  <a:schemeClr val="dk1"/>
                </a:solidFill>
                <a:latin typeface="Arial"/>
                <a:ea typeface="Arial"/>
                <a:cs typeface="Arial"/>
                <a:sym typeface="Arial"/>
              </a:rPr>
              <a:t>We will be slightly increasing the frequency of assessments (14 day required, 30 day required, 60, 90, 180, 360 days)</a:t>
            </a:r>
            <a:endParaRPr sz="140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5154388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5" name="Google Shape;65;p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228600" marR="0" lvl="0" indent="0" algn="l" rtl="0">
              <a:lnSpc>
                <a:spcPct val="100000"/>
              </a:lnSpc>
              <a:spcBef>
                <a:spcPts val="0"/>
              </a:spcBef>
              <a:spcAft>
                <a:spcPts val="0"/>
              </a:spcAft>
              <a:buClr>
                <a:srgbClr val="000000"/>
              </a:buClr>
              <a:buSzPts val="1400"/>
              <a:buFont typeface="+mj-lt"/>
              <a:buNone/>
            </a:pPr>
            <a:r>
              <a:rPr lang="en-US" sz="1200" dirty="0">
                <a:latin typeface="Arial" panose="020B0604020202020204" pitchFamily="34" charset="0"/>
                <a:cs typeface="Arial" panose="020B0604020202020204" pitchFamily="34" charset="0"/>
              </a:rPr>
              <a:t>TELADOC</a:t>
            </a:r>
          </a:p>
          <a:p>
            <a:pPr marL="171450" marR="0" lvl="0" indent="-171450" algn="l" defTabSz="914400" rtl="0" eaLnBrk="1" fontAlgn="auto" latinLnBrk="0" hangingPunct="1">
              <a:lnSpc>
                <a:spcPct val="100000"/>
              </a:lnSpc>
              <a:spcBef>
                <a:spcPts val="0"/>
              </a:spcBef>
              <a:spcAft>
                <a:spcPts val="600"/>
              </a:spcAft>
              <a:buClr>
                <a:srgbClr val="000000"/>
              </a:buClr>
              <a:buSzPts val="1400"/>
              <a:buFont typeface="Arial" panose="020B0604020202020204" pitchFamily="34" charset="0"/>
              <a:buChar char="•"/>
              <a:tabLst/>
              <a:defRPr/>
            </a:pPr>
            <a:r>
              <a:rPr lang="en-US" sz="1200" dirty="0">
                <a:latin typeface="Arial" panose="020B0604020202020204" pitchFamily="34" charset="0"/>
                <a:cs typeface="Arial" panose="020B0604020202020204" pitchFamily="34" charset="0"/>
              </a:rPr>
              <a:t>Leader in the virtual care marketplace providing the most comprehensive virtual care solution</a:t>
            </a:r>
          </a:p>
          <a:p>
            <a:pPr marL="171450" indent="-171450">
              <a:spcAft>
                <a:spcPts val="600"/>
              </a:spcAft>
              <a:buFont typeface="Arial" panose="020B0604020202020204" pitchFamily="34" charset="0"/>
              <a:buChar char="•"/>
            </a:pPr>
            <a:r>
              <a:rPr lang="en-US" sz="1200" dirty="0">
                <a:latin typeface="Arial" panose="020B0604020202020204" pitchFamily="34" charset="0"/>
                <a:cs typeface="Arial" panose="020B0604020202020204" pitchFamily="34" charset="0"/>
              </a:rPr>
              <a:t>Global leadership position across distribution channels</a:t>
            </a:r>
          </a:p>
          <a:p>
            <a:pPr marL="171450" indent="-171450">
              <a:spcAft>
                <a:spcPts val="600"/>
              </a:spcAft>
              <a:buFont typeface="Arial" panose="020B0604020202020204" pitchFamily="34" charset="0"/>
              <a:buChar char="•"/>
            </a:pPr>
            <a:r>
              <a:rPr lang="en-US" sz="1200" dirty="0">
                <a:latin typeface="Arial" panose="020B0604020202020204" pitchFamily="34" charset="0"/>
                <a:cs typeface="Arial" panose="020B0604020202020204" pitchFamily="34" charset="0"/>
              </a:rPr>
              <a:t>Proven ability to drive member engagement </a:t>
            </a: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and adoption</a:t>
            </a:r>
          </a:p>
          <a:p>
            <a:pPr marL="171450" indent="-171450">
              <a:spcAft>
                <a:spcPts val="600"/>
              </a:spcAft>
              <a:buFont typeface="Arial" panose="020B0604020202020204" pitchFamily="34" charset="0"/>
              <a:buChar char="•"/>
            </a:pPr>
            <a:r>
              <a:rPr lang="en-US" sz="1200" dirty="0">
                <a:latin typeface="Arial" panose="020B0604020202020204" pitchFamily="34" charset="0"/>
                <a:cs typeface="Arial" panose="020B0604020202020204" pitchFamily="34" charset="0"/>
              </a:rPr>
              <a:t>Multi-specialty network of physicians</a:t>
            </a:r>
          </a:p>
          <a:p>
            <a:pPr marL="171450" indent="-171450">
              <a:spcAft>
                <a:spcPts val="600"/>
              </a:spcAft>
              <a:buFont typeface="Arial" panose="020B0604020202020204" pitchFamily="34" charset="0"/>
              <a:buChar char="•"/>
            </a:pPr>
            <a:r>
              <a:rPr lang="en-US" sz="1200" dirty="0">
                <a:latin typeface="Arial" panose="020B0604020202020204" pitchFamily="34" charset="0"/>
                <a:cs typeface="Arial" panose="020B0604020202020204" pitchFamily="34" charset="0"/>
              </a:rPr>
              <a:t>Over 70 million individuals with access in the US alone</a:t>
            </a:r>
          </a:p>
          <a:p>
            <a:pPr marL="171450" indent="-171450">
              <a:spcAft>
                <a:spcPts val="600"/>
              </a:spcAft>
              <a:buFont typeface="Arial" panose="020B0604020202020204" pitchFamily="34" charset="0"/>
              <a:buChar char="•"/>
            </a:pPr>
            <a:r>
              <a:rPr lang="en-US" sz="1200" dirty="0">
                <a:latin typeface="Arial" panose="020B0604020202020204" pitchFamily="34" charset="0"/>
                <a:cs typeface="Arial" panose="020B0604020202020204" pitchFamily="34" charset="0"/>
              </a:rPr>
              <a:t>Proven ability to integrate and scale new products and solutions across our robust tech platform</a:t>
            </a:r>
          </a:p>
          <a:p>
            <a:pPr marL="285750" indent="-285750">
              <a:spcAft>
                <a:spcPts val="600"/>
              </a:spcAft>
              <a:buFont typeface="Wingdings" pitchFamily="2" charset="2"/>
              <a:buChar char="ü"/>
            </a:pPr>
            <a:endParaRPr lang="en-US" sz="1200" dirty="0">
              <a:latin typeface="Arial" panose="020B0604020202020204" pitchFamily="34" charset="0"/>
              <a:cs typeface="Arial" panose="020B0604020202020204" pitchFamily="34" charset="0"/>
            </a:endParaRPr>
          </a:p>
          <a:p>
            <a:pPr marL="285750" indent="-285750">
              <a:spcAft>
                <a:spcPts val="600"/>
              </a:spcAft>
              <a:buFont typeface="Wingdings" pitchFamily="2" charset="2"/>
              <a:buChar char="ü"/>
            </a:pPr>
            <a:endParaRPr lang="en-US" sz="1200" dirty="0">
              <a:latin typeface="Arial" panose="020B0604020202020204" pitchFamily="34" charset="0"/>
              <a:cs typeface="Arial" panose="020B0604020202020204" pitchFamily="34" charset="0"/>
            </a:endParaRPr>
          </a:p>
          <a:p>
            <a:pPr marL="0" indent="0">
              <a:spcAft>
                <a:spcPts val="600"/>
              </a:spcAft>
              <a:buFont typeface="Wingdings" pitchFamily="2" charset="2"/>
              <a:buNone/>
            </a:pPr>
            <a:r>
              <a:rPr lang="en-US" sz="1200" dirty="0">
                <a:latin typeface="Arial" panose="020B0604020202020204" pitchFamily="34" charset="0"/>
                <a:cs typeface="Arial" panose="020B0604020202020204" pitchFamily="34" charset="0"/>
              </a:rPr>
              <a:t>LIVONGO</a:t>
            </a:r>
          </a:p>
          <a:p>
            <a:pPr marL="171450" indent="-171450">
              <a:spcAft>
                <a:spcPts val="600"/>
              </a:spcAft>
              <a:buFont typeface="Arial" panose="020B0604020202020204" pitchFamily="34" charset="0"/>
              <a:buChar char="•"/>
            </a:pPr>
            <a:r>
              <a:rPr lang="en-US" sz="1200" dirty="0">
                <a:latin typeface="Arial" panose="020B0604020202020204" pitchFamily="34" charset="0"/>
                <a:cs typeface="Arial" panose="020B0604020202020204" pitchFamily="34" charset="0"/>
              </a:rPr>
              <a:t>Leading virtual care provider focused on the management of chronic conditions</a:t>
            </a:r>
          </a:p>
          <a:p>
            <a:pPr marL="171450" indent="-171450">
              <a:spcAft>
                <a:spcPts val="600"/>
              </a:spcAft>
              <a:buFont typeface="Arial" panose="020B0604020202020204" pitchFamily="34" charset="0"/>
              <a:buChar char="•"/>
            </a:pPr>
            <a:r>
              <a:rPr lang="en-US" sz="1200" dirty="0">
                <a:latin typeface="Arial" panose="020B0604020202020204" pitchFamily="34" charset="0"/>
                <a:cs typeface="Arial" panose="020B0604020202020204" pitchFamily="34" charset="0"/>
              </a:rPr>
              <a:t>Flagship solutions in diabetes management, with others including hypertension, pre-diabetes, and behavioral health</a:t>
            </a:r>
          </a:p>
          <a:p>
            <a:pPr marL="171450" indent="-171450">
              <a:spcAft>
                <a:spcPts val="600"/>
              </a:spcAft>
              <a:buFont typeface="Arial" panose="020B0604020202020204" pitchFamily="34" charset="0"/>
              <a:buChar char="•"/>
            </a:pPr>
            <a:r>
              <a:rPr lang="en-US" sz="1200" dirty="0">
                <a:latin typeface="Arial" panose="020B0604020202020204" pitchFamily="34" charset="0"/>
                <a:cs typeface="Arial" panose="020B0604020202020204" pitchFamily="34" charset="0"/>
              </a:rPr>
              <a:t>Technology platform combining smart, cloud-connected devices and data science to deliver meaningful health insights and behavior change</a:t>
            </a:r>
          </a:p>
          <a:p>
            <a:pPr marL="171450" indent="-171450">
              <a:spcAft>
                <a:spcPts val="600"/>
              </a:spcAft>
              <a:buFont typeface="Arial" panose="020B0604020202020204" pitchFamily="34" charset="0"/>
              <a:buChar char="•"/>
            </a:pPr>
            <a:r>
              <a:rPr lang="en-US" sz="1200" dirty="0">
                <a:latin typeface="Arial" panose="020B0604020202020204" pitchFamily="34" charset="0"/>
                <a:cs typeface="Arial" panose="020B0604020202020204" pitchFamily="34" charset="0"/>
              </a:rPr>
              <a:t>Solution drives meaningful improvements in clinical outcomes and drives value to the health care ecosystem</a:t>
            </a:r>
          </a:p>
          <a:p>
            <a:pPr marL="171450" indent="-171450">
              <a:spcAft>
                <a:spcPts val="600"/>
              </a:spcAft>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171450" indent="-171450">
              <a:spcAft>
                <a:spcPts val="600"/>
              </a:spcAft>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457200" marR="0" lvl="0" indent="-228600" algn="l" rtl="0">
              <a:lnSpc>
                <a:spcPct val="100000"/>
              </a:lnSpc>
              <a:spcBef>
                <a:spcPts val="0"/>
              </a:spcBef>
              <a:spcAft>
                <a:spcPts val="0"/>
              </a:spcAft>
              <a:buClr>
                <a:srgbClr val="000000"/>
              </a:buClr>
              <a:buSzPts val="1400"/>
              <a:buFont typeface="Arial"/>
              <a:buNone/>
            </a:pPr>
            <a:endParaRPr dirty="0">
              <a:latin typeface="Arial" panose="020B0604020202020204" pitchFamily="34" charset="0"/>
              <a:cs typeface="Arial" panose="020B0604020202020204" pitchFamily="34" charset="0"/>
            </a:endParaRPr>
          </a:p>
        </p:txBody>
      </p:sp>
      <p:sp>
        <p:nvSpPr>
          <p:cNvPr id="66" name="Google Shape;66;p2: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400" b="0" i="0" u="none" strike="noStrike" kern="1200" cap="none" spc="0" normalizeH="0" baseline="0" noProof="0">
                <a:ln>
                  <a:noFill/>
                </a:ln>
                <a:solidFill>
                  <a:srgbClr val="000000"/>
                </a:solidFill>
                <a:effectLst/>
                <a:uLnTx/>
                <a:uFillTx/>
                <a:latin typeface="Arial"/>
                <a:ea typeface="Arial"/>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sz="1400" b="0" i="0" u="none" strike="noStrike" kern="1200" cap="none" spc="0" normalizeH="0" baseline="0" noProof="0" dirty="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25827355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Establish a steering committee or oversight committee(s) for each circuit</a:t>
            </a:r>
          </a:p>
          <a:p>
            <a:r>
              <a:rPr lang="en-US" dirty="0"/>
              <a:t>---review Behavioral Health Needs Assessment recommendations</a:t>
            </a:r>
          </a:p>
          <a:p>
            <a:r>
              <a:rPr lang="en-US" dirty="0"/>
              <a:t>---leverage meetings which include many of the system folks for planning process</a:t>
            </a:r>
          </a:p>
          <a:p>
            <a:r>
              <a:rPr lang="en-US" dirty="0"/>
              <a:t>Review of contract requirements with MRTs</a:t>
            </a:r>
          </a:p>
          <a:p>
            <a:r>
              <a:rPr lang="en-US" dirty="0"/>
              <a:t>Amend any language changes required including new Guidance Document</a:t>
            </a:r>
          </a:p>
          <a:p>
            <a:r>
              <a:rPr lang="en-US" dirty="0"/>
              <a:t>Training/Education with MRTs during MRT conference calls</a:t>
            </a:r>
          </a:p>
          <a:p>
            <a:r>
              <a:rPr lang="en-US" dirty="0"/>
              <a:t>Training/Education materials with Child Welfare</a:t>
            </a:r>
          </a:p>
          <a:p>
            <a:r>
              <a:rPr lang="en-US" dirty="0"/>
              <a:t>Training/Education with School Systems (or Collaboration)</a:t>
            </a:r>
          </a:p>
          <a:p>
            <a:r>
              <a:rPr lang="en-US" dirty="0"/>
              <a:t>Education for Managed Care Organizations around our role/understanding of what we do for High Utilizers/Care Coordination</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5CFEBA-F022-4C51-991F-3E357C78DB5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82502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we’re going to talk about Required Reports, which, on it’s own is probably not very exciting, but it is extremely important. Today we’re making a major change to how you submit required reports to us and it is kind of exciting because it is going to make things much easier for you and us. And, obviously, this is something that affects practically every provider here so hopefully the change we’re making is going to save you time and effort.</a:t>
            </a:r>
          </a:p>
        </p:txBody>
      </p:sp>
    </p:spTree>
    <p:extLst>
      <p:ext uri="{BB962C8B-B14F-4D97-AF65-F5344CB8AC3E}">
        <p14:creationId xmlns:p14="http://schemas.microsoft.com/office/powerpoint/2010/main" val="24709589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Establish a steering committee or oversight committee(s) for each circuit</a:t>
            </a:r>
          </a:p>
          <a:p>
            <a:r>
              <a:rPr lang="en-US" dirty="0"/>
              <a:t>---review Behavioral Health Needs Assessment recommendations</a:t>
            </a:r>
          </a:p>
          <a:p>
            <a:r>
              <a:rPr lang="en-US" dirty="0"/>
              <a:t>---leverage meetings which include many of the system folks for planning process</a:t>
            </a:r>
          </a:p>
          <a:p>
            <a:r>
              <a:rPr lang="en-US" dirty="0"/>
              <a:t>Review of contract requirements with MRTs</a:t>
            </a:r>
          </a:p>
          <a:p>
            <a:r>
              <a:rPr lang="en-US" dirty="0"/>
              <a:t>Amend any language changes required including new Guidance Document</a:t>
            </a:r>
          </a:p>
          <a:p>
            <a:r>
              <a:rPr lang="en-US" dirty="0"/>
              <a:t>Training/Education with MRTs during MRT conference calls</a:t>
            </a:r>
          </a:p>
          <a:p>
            <a:r>
              <a:rPr lang="en-US" dirty="0"/>
              <a:t>Training/Education materials with Child Welfare</a:t>
            </a:r>
          </a:p>
          <a:p>
            <a:r>
              <a:rPr lang="en-US" dirty="0"/>
              <a:t>Training/Education with School Systems (or Collaboration)</a:t>
            </a:r>
          </a:p>
          <a:p>
            <a:r>
              <a:rPr lang="en-US" dirty="0"/>
              <a:t>Education for Managed Care Organizations around our role/understanding of what we do for High Utilizers/Care Coordination</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5CFEBA-F022-4C51-991F-3E357C78DB5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82502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0AF302-AD11-43F4-B700-F2B214A5B8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02907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0AF302-AD11-43F4-B700-F2B214A5B8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78609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203470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698145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76881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278917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930208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969839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78827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first I’m going to detail which required reports we’re talking about exactly, just to make sure we’re on the same page. I’m going to briefly discuss the current system and some of the reasons that we’re making this change. And then I’ll focus the majority of the time going over the new system and how it works.</a:t>
            </a:r>
          </a:p>
        </p:txBody>
      </p:sp>
    </p:spTree>
    <p:extLst>
      <p:ext uri="{BB962C8B-B14F-4D97-AF65-F5344CB8AC3E}">
        <p14:creationId xmlns:p14="http://schemas.microsoft.com/office/powerpoint/2010/main" val="196287829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4424905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1529138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018383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1741502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0978604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6252157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4637209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2011298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8645370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54314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reports that all pretty much all providers have to submit, and there are some reports that are unique to particular funding source, program, or provider. </a:t>
            </a:r>
          </a:p>
        </p:txBody>
      </p:sp>
    </p:spTree>
    <p:extLst>
      <p:ext uri="{BB962C8B-B14F-4D97-AF65-F5344CB8AC3E}">
        <p14:creationId xmlns:p14="http://schemas.microsoft.com/office/powerpoint/2010/main" val="1726924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a:t>
            </a:r>
            <a:r>
              <a:rPr lang="en-US" dirty="0" err="1"/>
              <a:t>many</a:t>
            </a:r>
            <a:r>
              <a:rPr lang="en-US" dirty="0"/>
              <a:t> different kinds of reports! Don’t worry if you didn’t get all that, there is a list!</a:t>
            </a:r>
          </a:p>
        </p:txBody>
      </p:sp>
    </p:spTree>
    <p:extLst>
      <p:ext uri="{BB962C8B-B14F-4D97-AF65-F5344CB8AC3E}">
        <p14:creationId xmlns:p14="http://schemas.microsoft.com/office/powerpoint/2010/main" val="13425353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Currently the System we have looks a little bit like this. It may look slightly different for you, but it is basically a </a:t>
            </a:r>
            <a:r>
              <a:rPr lang="en-US" dirty="0" err="1"/>
              <a:t>Sharepoint</a:t>
            </a:r>
            <a:r>
              <a:rPr lang="en-US" dirty="0"/>
              <a:t> site that was made some time ago. We call this the Provider E-Contracting System.</a:t>
            </a:r>
          </a:p>
        </p:txBody>
      </p:sp>
    </p:spTree>
    <p:extLst>
      <p:ext uri="{BB962C8B-B14F-4D97-AF65-F5344CB8AC3E}">
        <p14:creationId xmlns:p14="http://schemas.microsoft.com/office/powerpoint/2010/main" val="27120950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has also been called the Microsoft 365 </a:t>
            </a:r>
            <a:r>
              <a:rPr lang="en-US" dirty="0" err="1"/>
              <a:t>Sharepoint</a:t>
            </a:r>
            <a:r>
              <a:rPr lang="en-US" dirty="0"/>
              <a:t>, Microsoft 365 portal and other names as well!</a:t>
            </a:r>
          </a:p>
        </p:txBody>
      </p:sp>
    </p:spTree>
    <p:extLst>
      <p:ext uri="{BB962C8B-B14F-4D97-AF65-F5344CB8AC3E}">
        <p14:creationId xmlns:p14="http://schemas.microsoft.com/office/powerpoint/2010/main" val="33294733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 just be calling it Old PECS right now.</a:t>
            </a:r>
          </a:p>
        </p:txBody>
      </p:sp>
    </p:spTree>
    <p:extLst>
      <p:ext uri="{BB962C8B-B14F-4D97-AF65-F5344CB8AC3E}">
        <p14:creationId xmlns:p14="http://schemas.microsoft.com/office/powerpoint/2010/main" val="1241072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12/1/2020</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87293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3600" y="1498602"/>
            <a:ext cx="7010400" cy="3298825"/>
          </a:xfrm>
        </p:spPr>
        <p:txBody>
          <a:bodyPr>
            <a:normAutofit/>
          </a:bodyPr>
          <a:lstStyle>
            <a:lvl1pPr>
              <a:lnSpc>
                <a:spcPct val="90000"/>
              </a:lnSpc>
              <a:defRPr sz="5400" cap="none" baseline="0"/>
            </a:lvl1pPr>
          </a:lstStyle>
          <a:p>
            <a:r>
              <a:rPr lang="en-US"/>
              <a:t>Click to edit Master title style</a:t>
            </a:r>
            <a:endParaRPr/>
          </a:p>
        </p:txBody>
      </p:sp>
      <p:sp>
        <p:nvSpPr>
          <p:cNvPr id="3" name="Subtitle 2"/>
          <p:cNvSpPr>
            <a:spLocks noGrp="1"/>
          </p:cNvSpPr>
          <p:nvPr>
            <p:ph type="subTitle" idx="1"/>
          </p:nvPr>
        </p:nvSpPr>
        <p:spPr>
          <a:xfrm>
            <a:off x="4673600" y="4927600"/>
            <a:ext cx="7010400" cy="1244600"/>
          </a:xfrm>
        </p:spPr>
        <p:txBody>
          <a:bodyPr>
            <a:normAutofit/>
          </a:bodyPr>
          <a:lstStyle>
            <a:lvl1pPr marL="0" indent="0" algn="l">
              <a:spcBef>
                <a:spcPts val="0"/>
              </a:spcBef>
              <a:buNone/>
              <a:defRPr sz="2800" b="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168028850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190625" y="1151930"/>
            <a:ext cx="9810750" cy="2321719"/>
          </a:xfrm>
          <a:prstGeom prst="rect">
            <a:avLst/>
          </a:prstGeom>
        </p:spPr>
        <p:txBody>
          <a:bodyPr anchor="b"/>
          <a:lstStyle/>
          <a:p>
            <a:r>
              <a:t>Title Text</a:t>
            </a:r>
          </a:p>
        </p:txBody>
      </p:sp>
      <p:sp>
        <p:nvSpPr>
          <p:cNvPr id="12" name="Body Level One…"/>
          <p:cNvSpPr txBox="1">
            <a:spLocks noGrp="1"/>
          </p:cNvSpPr>
          <p:nvPr>
            <p:ph type="body" sz="quarter" idx="1"/>
          </p:nvPr>
        </p:nvSpPr>
        <p:spPr>
          <a:xfrm>
            <a:off x="1190625" y="3536156"/>
            <a:ext cx="9810750" cy="794742"/>
          </a:xfrm>
          <a:prstGeom prst="rect">
            <a:avLst/>
          </a:prstGeom>
        </p:spPr>
        <p:txBody>
          <a:bodyPr anchor="t"/>
          <a:lstStyle>
            <a:lvl1pPr marL="0" indent="0" algn="ctr">
              <a:spcBef>
                <a:spcPts val="0"/>
              </a:spcBef>
              <a:buSzTx/>
              <a:buNone/>
              <a:defRPr sz="3000"/>
            </a:lvl1pPr>
            <a:lvl2pPr marL="0" indent="0" algn="ctr">
              <a:spcBef>
                <a:spcPts val="0"/>
              </a:spcBef>
              <a:buSzTx/>
              <a:buNone/>
              <a:defRPr sz="3000"/>
            </a:lvl2pPr>
            <a:lvl3pPr marL="0" indent="0" algn="ctr">
              <a:spcBef>
                <a:spcPts val="0"/>
              </a:spcBef>
              <a:buSzTx/>
              <a:buNone/>
              <a:defRPr sz="3000"/>
            </a:lvl3pPr>
            <a:lvl4pPr marL="0" indent="0" algn="ctr">
              <a:spcBef>
                <a:spcPts val="0"/>
              </a:spcBef>
              <a:buSzTx/>
              <a:buNone/>
              <a:defRPr sz="3000"/>
            </a:lvl4pPr>
            <a:lvl5pPr marL="0" indent="0" algn="ctr">
              <a:spcBef>
                <a:spcPts val="0"/>
              </a:spcBef>
              <a:buSzTx/>
              <a:buNone/>
              <a:defRPr sz="30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xfrm>
            <a:off x="5918168" y="6500812"/>
            <a:ext cx="373500" cy="362215"/>
          </a:xfrm>
          <a:prstGeom prst="rect">
            <a:avLst/>
          </a:prstGeom>
        </p:spPr>
        <p:txBody>
          <a:bodyPr anchor="t"/>
          <a:lstStyle/>
          <a:p>
            <a:fld id="{86CB4B4D-7CA3-9044-876B-883B54F8677D}" type="slidenum">
              <a:t>‹#›</a:t>
            </a:fld>
            <a:endParaRPr/>
          </a:p>
        </p:txBody>
      </p:sp>
    </p:spTree>
    <p:extLst>
      <p:ext uri="{BB962C8B-B14F-4D97-AF65-F5344CB8AC3E}">
        <p14:creationId xmlns:p14="http://schemas.microsoft.com/office/powerpoint/2010/main" val="1640041306"/>
      </p:ext>
    </p:extLst>
  </p:cSld>
  <p:clrMapOvr>
    <a:masterClrMapping/>
  </p:clrMapOvr>
  <p:transition spd="med"/>
</p:sldLayout>
</file>

<file path=ppt/slideLayouts/slideLayout101.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13"/>
          </p:nvPr>
        </p:nvSpPr>
        <p:spPr>
          <a:xfrm>
            <a:off x="1500188" y="232172"/>
            <a:ext cx="9167813" cy="4583907"/>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1190625" y="4723805"/>
            <a:ext cx="9810750" cy="1000125"/>
          </a:xfrm>
          <a:prstGeom prst="rect">
            <a:avLst/>
          </a:prstGeom>
        </p:spPr>
        <p:txBody>
          <a:bodyPr anchor="b"/>
          <a:lstStyle/>
          <a:p>
            <a:r>
              <a:t>Title Text</a:t>
            </a:r>
          </a:p>
        </p:txBody>
      </p:sp>
      <p:sp>
        <p:nvSpPr>
          <p:cNvPr id="22" name="Body Level One…"/>
          <p:cNvSpPr txBox="1">
            <a:spLocks noGrp="1"/>
          </p:cNvSpPr>
          <p:nvPr>
            <p:ph type="body" sz="quarter" idx="1"/>
          </p:nvPr>
        </p:nvSpPr>
        <p:spPr>
          <a:xfrm>
            <a:off x="1190625" y="5759648"/>
            <a:ext cx="9810750" cy="857250"/>
          </a:xfrm>
          <a:prstGeom prst="rect">
            <a:avLst/>
          </a:prstGeom>
        </p:spPr>
        <p:txBody>
          <a:bodyPr anchor="t"/>
          <a:lstStyle>
            <a:lvl1pPr marL="0" indent="0" algn="ctr">
              <a:spcBef>
                <a:spcPts val="0"/>
              </a:spcBef>
              <a:buSzTx/>
              <a:buNone/>
              <a:defRPr sz="3000"/>
            </a:lvl1pPr>
            <a:lvl2pPr marL="0" indent="0" algn="ctr">
              <a:spcBef>
                <a:spcPts val="0"/>
              </a:spcBef>
              <a:buSzTx/>
              <a:buNone/>
              <a:defRPr sz="3000"/>
            </a:lvl2pPr>
            <a:lvl3pPr marL="0" indent="0" algn="ctr">
              <a:spcBef>
                <a:spcPts val="0"/>
              </a:spcBef>
              <a:buSzTx/>
              <a:buNone/>
              <a:defRPr sz="3000"/>
            </a:lvl3pPr>
            <a:lvl4pPr marL="0" indent="0" algn="ctr">
              <a:spcBef>
                <a:spcPts val="0"/>
              </a:spcBef>
              <a:buSzTx/>
              <a:buNone/>
              <a:defRPr sz="3000"/>
            </a:lvl4pPr>
            <a:lvl5pPr marL="0" indent="0" algn="ctr">
              <a:spcBef>
                <a:spcPts val="0"/>
              </a:spcBef>
              <a:buSzTx/>
              <a:buNone/>
              <a:defRPr sz="30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xfrm>
            <a:off x="5918168" y="6500812"/>
            <a:ext cx="373500" cy="362215"/>
          </a:xfrm>
          <a:prstGeom prst="rect">
            <a:avLst/>
          </a:prstGeom>
        </p:spPr>
        <p:txBody>
          <a:bodyPr anchor="t"/>
          <a:lstStyle/>
          <a:p>
            <a:fld id="{86CB4B4D-7CA3-9044-876B-883B54F8677D}" type="slidenum">
              <a:t>‹#›</a:t>
            </a:fld>
            <a:endParaRPr/>
          </a:p>
        </p:txBody>
      </p:sp>
    </p:spTree>
    <p:extLst>
      <p:ext uri="{BB962C8B-B14F-4D97-AF65-F5344CB8AC3E}">
        <p14:creationId xmlns:p14="http://schemas.microsoft.com/office/powerpoint/2010/main" val="2935653917"/>
      </p:ext>
    </p:extLst>
  </p:cSld>
  <p:clrMapOvr>
    <a:masterClrMapping/>
  </p:clrMapOvr>
  <p:transition spd="med"/>
</p:sldLayout>
</file>

<file path=ppt/slideLayouts/slideLayout102.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190625" y="2268141"/>
            <a:ext cx="9810750" cy="2321719"/>
          </a:xfrm>
          <a:prstGeom prst="rect">
            <a:avLst/>
          </a:prstGeom>
        </p:spPr>
        <p:txBody>
          <a:bodyPr/>
          <a:lstStyle/>
          <a:p>
            <a:r>
              <a:t>Title Text</a:t>
            </a:r>
          </a:p>
        </p:txBody>
      </p:sp>
      <p:sp>
        <p:nvSpPr>
          <p:cNvPr id="31" name="Slide Number"/>
          <p:cNvSpPr txBox="1">
            <a:spLocks noGrp="1"/>
          </p:cNvSpPr>
          <p:nvPr>
            <p:ph type="sldNum" sz="quarter" idx="2"/>
          </p:nvPr>
        </p:nvSpPr>
        <p:spPr>
          <a:xfrm>
            <a:off x="5918168" y="6500812"/>
            <a:ext cx="373500" cy="362215"/>
          </a:xfrm>
          <a:prstGeom prst="rect">
            <a:avLst/>
          </a:prstGeom>
        </p:spPr>
        <p:txBody>
          <a:bodyPr anchor="t"/>
          <a:lstStyle/>
          <a:p>
            <a:fld id="{86CB4B4D-7CA3-9044-876B-883B54F8677D}" type="slidenum">
              <a:t>‹#›</a:t>
            </a:fld>
            <a:endParaRPr/>
          </a:p>
        </p:txBody>
      </p:sp>
    </p:spTree>
    <p:extLst>
      <p:ext uri="{BB962C8B-B14F-4D97-AF65-F5344CB8AC3E}">
        <p14:creationId xmlns:p14="http://schemas.microsoft.com/office/powerpoint/2010/main" val="1348788867"/>
      </p:ext>
    </p:extLst>
  </p:cSld>
  <p:clrMapOvr>
    <a:masterClrMapping/>
  </p:clrMapOvr>
  <p:transition spd="med"/>
</p:sldLayout>
</file>

<file path=ppt/slideLayouts/slideLayout10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sz="half" idx="13"/>
          </p:nvPr>
        </p:nvSpPr>
        <p:spPr>
          <a:xfrm>
            <a:off x="6226970" y="535781"/>
            <a:ext cx="5151438" cy="5795367"/>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892969" y="535781"/>
            <a:ext cx="5000625" cy="2812852"/>
          </a:xfrm>
          <a:prstGeom prst="rect">
            <a:avLst/>
          </a:prstGeom>
        </p:spPr>
        <p:txBody>
          <a:bodyPr anchor="b"/>
          <a:lstStyle>
            <a:lvl1pPr>
              <a:defRPr sz="5625"/>
            </a:lvl1pPr>
          </a:lstStyle>
          <a:p>
            <a:r>
              <a:t>Title Text</a:t>
            </a:r>
          </a:p>
        </p:txBody>
      </p:sp>
      <p:sp>
        <p:nvSpPr>
          <p:cNvPr id="40" name="Body Level One…"/>
          <p:cNvSpPr txBox="1">
            <a:spLocks noGrp="1"/>
          </p:cNvSpPr>
          <p:nvPr>
            <p:ph type="body" sz="quarter" idx="1"/>
          </p:nvPr>
        </p:nvSpPr>
        <p:spPr>
          <a:xfrm>
            <a:off x="892969" y="3518297"/>
            <a:ext cx="5000625" cy="2812852"/>
          </a:xfrm>
          <a:prstGeom prst="rect">
            <a:avLst/>
          </a:prstGeom>
        </p:spPr>
        <p:txBody>
          <a:bodyPr anchor="t"/>
          <a:lstStyle>
            <a:lvl1pPr marL="0" indent="0" algn="ctr">
              <a:spcBef>
                <a:spcPts val="0"/>
              </a:spcBef>
              <a:buSzTx/>
              <a:buNone/>
              <a:defRPr sz="3000"/>
            </a:lvl1pPr>
            <a:lvl2pPr marL="0" indent="0" algn="ctr">
              <a:spcBef>
                <a:spcPts val="0"/>
              </a:spcBef>
              <a:buSzTx/>
              <a:buNone/>
              <a:defRPr sz="3000"/>
            </a:lvl2pPr>
            <a:lvl3pPr marL="0" indent="0" algn="ctr">
              <a:spcBef>
                <a:spcPts val="0"/>
              </a:spcBef>
              <a:buSzTx/>
              <a:buNone/>
              <a:defRPr sz="3000"/>
            </a:lvl3pPr>
            <a:lvl4pPr marL="0" indent="0" algn="ctr">
              <a:spcBef>
                <a:spcPts val="0"/>
              </a:spcBef>
              <a:buSzTx/>
              <a:buNone/>
              <a:defRPr sz="3000"/>
            </a:lvl4pPr>
            <a:lvl5pPr marL="0" indent="0" algn="ctr">
              <a:spcBef>
                <a:spcPts val="0"/>
              </a:spcBef>
              <a:buSzTx/>
              <a:buNone/>
              <a:defRPr sz="30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xfrm>
            <a:off x="5918168" y="6500812"/>
            <a:ext cx="373500" cy="362215"/>
          </a:xfrm>
          <a:prstGeom prst="rect">
            <a:avLst/>
          </a:prstGeom>
        </p:spPr>
        <p:txBody>
          <a:bodyPr anchor="t"/>
          <a:lstStyle/>
          <a:p>
            <a:fld id="{86CB4B4D-7CA3-9044-876B-883B54F8677D}" type="slidenum">
              <a:t>‹#›</a:t>
            </a:fld>
            <a:endParaRPr/>
          </a:p>
        </p:txBody>
      </p:sp>
    </p:spTree>
    <p:extLst>
      <p:ext uri="{BB962C8B-B14F-4D97-AF65-F5344CB8AC3E}">
        <p14:creationId xmlns:p14="http://schemas.microsoft.com/office/powerpoint/2010/main" val="1752652458"/>
      </p:ext>
    </p:extLst>
  </p:cSld>
  <p:clrMapOvr>
    <a:masterClrMapping/>
  </p:clrMapOvr>
  <p:transition spd="med"/>
</p:sldLayout>
</file>

<file path=ppt/slideLayouts/slideLayout10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969997459"/>
      </p:ext>
    </p:extLst>
  </p:cSld>
  <p:clrMapOvr>
    <a:masterClrMapping/>
  </p:clrMapOvr>
  <p:transition spd="med"/>
</p:sldLayout>
</file>

<file path=ppt/slideLayouts/slideLayout10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xfrm>
            <a:off x="5918168" y="6500812"/>
            <a:ext cx="373500" cy="362215"/>
          </a:xfrm>
          <a:prstGeom prst="rect">
            <a:avLst/>
          </a:prstGeom>
        </p:spPr>
        <p:txBody>
          <a:bodyPr anchor="t"/>
          <a:lstStyle/>
          <a:p>
            <a:fld id="{86CB4B4D-7CA3-9044-876B-883B54F8677D}" type="slidenum">
              <a:t>‹#›</a:t>
            </a:fld>
            <a:endParaRPr/>
          </a:p>
        </p:txBody>
      </p:sp>
    </p:spTree>
    <p:extLst>
      <p:ext uri="{BB962C8B-B14F-4D97-AF65-F5344CB8AC3E}">
        <p14:creationId xmlns:p14="http://schemas.microsoft.com/office/powerpoint/2010/main" val="3152408812"/>
      </p:ext>
    </p:extLst>
  </p:cSld>
  <p:clrMapOvr>
    <a:masterClrMapping/>
  </p:clrMapOvr>
  <p:transition spd="med"/>
</p:sldLayout>
</file>

<file path=ppt/slideLayouts/slideLayout10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13"/>
          </p:nvPr>
        </p:nvSpPr>
        <p:spPr>
          <a:xfrm>
            <a:off x="6298407" y="741164"/>
            <a:ext cx="5000625" cy="5625703"/>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892969" y="1821656"/>
            <a:ext cx="5000625" cy="4420195"/>
          </a:xfrm>
          <a:prstGeom prst="rect">
            <a:avLst/>
          </a:prstGeom>
        </p:spPr>
        <p:txBody>
          <a:bodyPr/>
          <a:lstStyle>
            <a:lvl1pPr marL="357192" indent="-357192">
              <a:spcBef>
                <a:spcPts val="3563"/>
              </a:spcBef>
              <a:defRPr sz="2625"/>
            </a:lvl1pPr>
            <a:lvl2pPr marL="714385" indent="-357192">
              <a:spcBef>
                <a:spcPts val="3563"/>
              </a:spcBef>
              <a:defRPr sz="2625"/>
            </a:lvl2pPr>
            <a:lvl3pPr marL="1071578" indent="-357192">
              <a:spcBef>
                <a:spcPts val="3563"/>
              </a:spcBef>
              <a:defRPr sz="2625"/>
            </a:lvl3pPr>
            <a:lvl4pPr marL="1428771" indent="-357192">
              <a:spcBef>
                <a:spcPts val="3563"/>
              </a:spcBef>
              <a:defRPr sz="2625"/>
            </a:lvl4pPr>
            <a:lvl5pPr marL="1785963" indent="-357192">
              <a:spcBef>
                <a:spcPts val="3563"/>
              </a:spcBef>
              <a:defRPr sz="2625"/>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xfrm>
            <a:off x="5918168" y="6500812"/>
            <a:ext cx="373500" cy="362215"/>
          </a:xfrm>
          <a:prstGeom prst="rect">
            <a:avLst/>
          </a:prstGeom>
        </p:spPr>
        <p:txBody>
          <a:bodyPr anchor="t"/>
          <a:lstStyle/>
          <a:p>
            <a:fld id="{86CB4B4D-7CA3-9044-876B-883B54F8677D}" type="slidenum">
              <a:t>‹#›</a:t>
            </a:fld>
            <a:endParaRPr/>
          </a:p>
        </p:txBody>
      </p:sp>
    </p:spTree>
    <p:extLst>
      <p:ext uri="{BB962C8B-B14F-4D97-AF65-F5344CB8AC3E}">
        <p14:creationId xmlns:p14="http://schemas.microsoft.com/office/powerpoint/2010/main" val="3267893741"/>
      </p:ext>
    </p:extLst>
  </p:cSld>
  <p:clrMapOvr>
    <a:masterClrMapping/>
  </p:clrMapOvr>
  <p:transition spd="med"/>
</p:sldLayout>
</file>

<file path=ppt/slideLayouts/slideLayout10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892969" y="892969"/>
            <a:ext cx="10406062" cy="507206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xfrm>
            <a:off x="5918168" y="6500812"/>
            <a:ext cx="373500" cy="362215"/>
          </a:xfrm>
          <a:prstGeom prst="rect">
            <a:avLst/>
          </a:prstGeom>
        </p:spPr>
        <p:txBody>
          <a:bodyPr anchor="t"/>
          <a:lstStyle/>
          <a:p>
            <a:fld id="{86CB4B4D-7CA3-9044-876B-883B54F8677D}" type="slidenum">
              <a:t>‹#›</a:t>
            </a:fld>
            <a:endParaRPr/>
          </a:p>
        </p:txBody>
      </p:sp>
    </p:spTree>
    <p:extLst>
      <p:ext uri="{BB962C8B-B14F-4D97-AF65-F5344CB8AC3E}">
        <p14:creationId xmlns:p14="http://schemas.microsoft.com/office/powerpoint/2010/main" val="1748436267"/>
      </p:ext>
    </p:extLst>
  </p:cSld>
  <p:clrMapOvr>
    <a:masterClrMapping/>
  </p:clrMapOvr>
  <p:transition spd="med"/>
</p:sldLayout>
</file>

<file path=ppt/slideLayouts/slideLayout10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060281" y="3562945"/>
            <a:ext cx="5572125" cy="2786063"/>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6060281" y="535781"/>
            <a:ext cx="5482828" cy="2741414"/>
          </a:xfrm>
          <a:prstGeom prst="rect">
            <a:avLst/>
          </a:prstGeom>
        </p:spPr>
        <p:txBody>
          <a:bodyPr lIns="91439" tIns="45719" rIns="91439" bIns="45719" anchor="t">
            <a:noAutofit/>
          </a:bodyPr>
          <a:lstStyle/>
          <a:p>
            <a:endParaRPr/>
          </a:p>
        </p:txBody>
      </p:sp>
      <p:sp>
        <p:nvSpPr>
          <p:cNvPr id="85" name="Image"/>
          <p:cNvSpPr>
            <a:spLocks noGrp="1"/>
          </p:cNvSpPr>
          <p:nvPr>
            <p:ph type="pic" sz="half" idx="15"/>
          </p:nvPr>
        </p:nvSpPr>
        <p:spPr>
          <a:xfrm>
            <a:off x="678657" y="508992"/>
            <a:ext cx="5286376" cy="5947172"/>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xfrm>
            <a:off x="5918168" y="6500812"/>
            <a:ext cx="373500" cy="362215"/>
          </a:xfrm>
          <a:prstGeom prst="rect">
            <a:avLst/>
          </a:prstGeom>
        </p:spPr>
        <p:txBody>
          <a:bodyPr anchor="t"/>
          <a:lstStyle/>
          <a:p>
            <a:fld id="{86CB4B4D-7CA3-9044-876B-883B54F8677D}" type="slidenum">
              <a:t>‹#›</a:t>
            </a:fld>
            <a:endParaRPr/>
          </a:p>
        </p:txBody>
      </p:sp>
    </p:spTree>
    <p:extLst>
      <p:ext uri="{BB962C8B-B14F-4D97-AF65-F5344CB8AC3E}">
        <p14:creationId xmlns:p14="http://schemas.microsoft.com/office/powerpoint/2010/main" val="1647572031"/>
      </p:ext>
    </p:extLst>
  </p:cSld>
  <p:clrMapOvr>
    <a:masterClrMapping/>
  </p:clrMapOvr>
  <p:transition spd="med"/>
</p:sldLayout>
</file>

<file path=ppt/slideLayouts/slideLayout10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190625" y="4473774"/>
            <a:ext cx="9810750" cy="506549"/>
          </a:xfrm>
          <a:prstGeom prst="rect">
            <a:avLst/>
          </a:prstGeom>
        </p:spPr>
        <p:txBody>
          <a:bodyPr anchor="t">
            <a:spAutoFit/>
          </a:bodyPr>
          <a:lstStyle>
            <a:lvl1pPr marL="0" indent="0" algn="ctr">
              <a:spcBef>
                <a:spcPts val="0"/>
              </a:spcBef>
              <a:buSzTx/>
              <a:buNone/>
              <a:defRPr sz="2625" b="1">
                <a:latin typeface="Helvetica"/>
                <a:ea typeface="Helvetica"/>
                <a:cs typeface="Helvetica"/>
                <a:sym typeface="Helvetica"/>
              </a:defRPr>
            </a:lvl1pPr>
          </a:lstStyle>
          <a:p>
            <a:r>
              <a:t>–Johnny Appleseed</a:t>
            </a:r>
          </a:p>
        </p:txBody>
      </p:sp>
      <p:sp>
        <p:nvSpPr>
          <p:cNvPr id="94" name="“Type a quote here.”"/>
          <p:cNvSpPr txBox="1">
            <a:spLocks noGrp="1"/>
          </p:cNvSpPr>
          <p:nvPr>
            <p:ph type="body" sz="quarter" idx="14"/>
          </p:nvPr>
        </p:nvSpPr>
        <p:spPr>
          <a:xfrm>
            <a:off x="1190625" y="2901641"/>
            <a:ext cx="9810750" cy="679673"/>
          </a:xfrm>
          <a:prstGeom prst="rect">
            <a:avLst/>
          </a:prstGeom>
        </p:spPr>
        <p:txBody>
          <a:bodyPr>
            <a:spAutoFit/>
          </a:bodyPr>
          <a:lstStyle>
            <a:lvl1pPr marL="0" indent="0" algn="ctr">
              <a:spcBef>
                <a:spcPts val="2250"/>
              </a:spcBef>
              <a:buSzTx/>
              <a:buNone/>
              <a:defRPr sz="3750"/>
            </a:lvl1pPr>
          </a:lstStyle>
          <a:p>
            <a:r>
              <a:t>“Type a quote here.”</a:t>
            </a:r>
          </a:p>
        </p:txBody>
      </p:sp>
      <p:sp>
        <p:nvSpPr>
          <p:cNvPr id="95" name="Slide Number"/>
          <p:cNvSpPr txBox="1">
            <a:spLocks noGrp="1"/>
          </p:cNvSpPr>
          <p:nvPr>
            <p:ph type="sldNum" sz="quarter" idx="2"/>
          </p:nvPr>
        </p:nvSpPr>
        <p:spPr>
          <a:xfrm>
            <a:off x="5918168" y="6500812"/>
            <a:ext cx="373500" cy="362215"/>
          </a:xfrm>
          <a:prstGeom prst="rect">
            <a:avLst/>
          </a:prstGeom>
        </p:spPr>
        <p:txBody>
          <a:bodyPr anchor="t"/>
          <a:lstStyle/>
          <a:p>
            <a:fld id="{86CB4B4D-7CA3-9044-876B-883B54F8677D}" type="slidenum">
              <a:t>‹#›</a:t>
            </a:fld>
            <a:endParaRPr/>
          </a:p>
        </p:txBody>
      </p:sp>
    </p:spTree>
    <p:extLst>
      <p:ext uri="{BB962C8B-B14F-4D97-AF65-F5344CB8AC3E}">
        <p14:creationId xmlns:p14="http://schemas.microsoft.com/office/powerpoint/2010/main" val="2419797575"/>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8B5A30F4-0B4E-4E4B-BC36-C30CD13F4E17}" type="datetimeFigureOut">
              <a:rPr lang="en-US"/>
              <a:t>12/1/2020</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DA60BA0E-20D0-4E7C-B286-26C960A6788F}" type="slidenum">
              <a:rPr/>
              <a:t>‹#›</a:t>
            </a:fld>
            <a:endParaRPr dirty="0"/>
          </a:p>
        </p:txBody>
      </p:sp>
    </p:spTree>
    <p:extLst>
      <p:ext uri="{BB962C8B-B14F-4D97-AF65-F5344CB8AC3E}">
        <p14:creationId xmlns:p14="http://schemas.microsoft.com/office/powerpoint/2010/main" val="4178476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762000" y="0"/>
            <a:ext cx="13716000" cy="68580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xfrm>
            <a:off x="5918168" y="6500812"/>
            <a:ext cx="373500" cy="362215"/>
          </a:xfrm>
          <a:prstGeom prst="rect">
            <a:avLst/>
          </a:prstGeom>
        </p:spPr>
        <p:txBody>
          <a:bodyPr anchor="t"/>
          <a:lstStyle/>
          <a:p>
            <a:fld id="{86CB4B4D-7CA3-9044-876B-883B54F8677D}" type="slidenum">
              <a:t>‹#›</a:t>
            </a:fld>
            <a:endParaRPr/>
          </a:p>
        </p:txBody>
      </p:sp>
    </p:spTree>
    <p:extLst>
      <p:ext uri="{BB962C8B-B14F-4D97-AF65-F5344CB8AC3E}">
        <p14:creationId xmlns:p14="http://schemas.microsoft.com/office/powerpoint/2010/main" val="2518848741"/>
      </p:ext>
    </p:extLst>
  </p:cSld>
  <p:clrMapOvr>
    <a:masterClrMapping/>
  </p:clrMapOvr>
  <p:transition spd="med"/>
</p:sldLayout>
</file>

<file path=ppt/slideLayouts/slideLayout11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xfrm>
            <a:off x="5918168" y="6500812"/>
            <a:ext cx="373500" cy="362215"/>
          </a:xfrm>
          <a:prstGeom prst="rect">
            <a:avLst/>
          </a:prstGeom>
        </p:spPr>
        <p:txBody>
          <a:bodyPr anchor="t"/>
          <a:lstStyle/>
          <a:p>
            <a:fld id="{86CB4B4D-7CA3-9044-876B-883B54F8677D}" type="slidenum">
              <a:t>‹#›</a:t>
            </a:fld>
            <a:endParaRPr/>
          </a:p>
        </p:txBody>
      </p:sp>
    </p:spTree>
    <p:extLst>
      <p:ext uri="{BB962C8B-B14F-4D97-AF65-F5344CB8AC3E}">
        <p14:creationId xmlns:p14="http://schemas.microsoft.com/office/powerpoint/2010/main" val="2598842978"/>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2800" y="4445000"/>
            <a:ext cx="7010400" cy="1930400"/>
          </a:xfrm>
        </p:spPr>
        <p:txBody>
          <a:bodyPr anchor="t">
            <a:normAutofit/>
          </a:bodyPr>
          <a:lstStyle>
            <a:lvl1pPr algn="l">
              <a:defRPr sz="5400" b="0" cap="none" baseline="0"/>
            </a:lvl1pPr>
          </a:lstStyle>
          <a:p>
            <a:r>
              <a:rPr lang="en-US"/>
              <a:t>Click to edit Master title style</a:t>
            </a:r>
            <a:endParaRPr dirty="0"/>
          </a:p>
        </p:txBody>
      </p:sp>
      <p:sp>
        <p:nvSpPr>
          <p:cNvPr id="3" name="Text Placeholder 2"/>
          <p:cNvSpPr>
            <a:spLocks noGrp="1"/>
          </p:cNvSpPr>
          <p:nvPr>
            <p:ph type="body" idx="1"/>
          </p:nvPr>
        </p:nvSpPr>
        <p:spPr>
          <a:xfrm>
            <a:off x="812800" y="3124201"/>
            <a:ext cx="7010400" cy="1296987"/>
          </a:xfrm>
        </p:spPr>
        <p:txBody>
          <a:bodyPr anchor="b">
            <a:normAutofit/>
          </a:bodyPr>
          <a:lstStyle>
            <a:lvl1pPr marL="0" indent="0">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58131819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17600" y="1701800"/>
            <a:ext cx="4978400" cy="4470400"/>
          </a:xfrm>
        </p:spPr>
        <p:txBody>
          <a:bodyPr>
            <a:normAutofit/>
          </a:bodyPr>
          <a:lstStyle>
            <a:lvl1pPr>
              <a:defRPr sz="2400"/>
            </a:lvl1pPr>
            <a:lvl2pPr>
              <a:defRPr sz="2000"/>
            </a:lvl2pPr>
            <a:lvl3pPr>
              <a:defRPr sz="1800"/>
            </a:lvl3pPr>
            <a:lvl4pPr>
              <a:defRPr sz="1800"/>
            </a:lvl4pPr>
            <a:lvl5pPr marL="2011328">
              <a:defRPr sz="1800"/>
            </a:lvl5pPr>
            <a:lvl6pPr marL="1706581" indent="0">
              <a:buNone/>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99200" y="1701800"/>
            <a:ext cx="4978400"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2DD204D1-F9BD-4643-8480-6EA41EB484F1}" type="datetimeFigureOut">
              <a:rPr lang="en-US"/>
              <a:t>12/1/2020</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EB37DED6-D4C7-42EE-AB49-D2E39E64FDE4}" type="slidenum">
              <a:rPr/>
              <a:t>‹#›</a:t>
            </a:fld>
            <a:endParaRPr dirty="0"/>
          </a:p>
        </p:txBody>
      </p:sp>
    </p:spTree>
    <p:extLst>
      <p:ext uri="{BB962C8B-B14F-4D97-AF65-F5344CB8AC3E}">
        <p14:creationId xmlns:p14="http://schemas.microsoft.com/office/powerpoint/2010/main" val="3345490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121665" y="1608836"/>
            <a:ext cx="4974336"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1117600" y="2209800"/>
            <a:ext cx="4978400"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303264" y="1608836"/>
            <a:ext cx="4974336"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299200" y="2209800"/>
            <a:ext cx="4978400"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2DD204D1-F9BD-4643-8480-6EA41EB484F1}" type="datetimeFigureOut">
              <a:rPr lang="en-US"/>
              <a:t>12/1/2020</a:t>
            </a:fld>
            <a:endParaRPr dirty="0"/>
          </a:p>
        </p:txBody>
      </p:sp>
      <p:sp>
        <p:nvSpPr>
          <p:cNvPr id="8" name="Footer Placeholder 7"/>
          <p:cNvSpPr>
            <a:spLocks noGrp="1"/>
          </p:cNvSpPr>
          <p:nvPr>
            <p:ph type="ftr" sz="quarter" idx="11"/>
          </p:nvPr>
        </p:nvSpPr>
        <p:spPr/>
        <p:txBody>
          <a:bodyPr/>
          <a:lstStyle/>
          <a:p>
            <a:endParaRPr dirty="0"/>
          </a:p>
        </p:txBody>
      </p:sp>
      <p:sp>
        <p:nvSpPr>
          <p:cNvPr id="9" name="Slide Number Placeholder 8"/>
          <p:cNvSpPr>
            <a:spLocks noGrp="1"/>
          </p:cNvSpPr>
          <p:nvPr>
            <p:ph type="sldNum" sz="quarter" idx="12"/>
          </p:nvPr>
        </p:nvSpPr>
        <p:spPr/>
        <p:txBody>
          <a:bodyPr/>
          <a:lstStyle/>
          <a:p>
            <a:fld id="{EB37DED6-D4C7-42EE-AB49-D2E39E64FDE4}" type="slidenum">
              <a:rPr/>
              <a:t>‹#›</a:t>
            </a:fld>
            <a:endParaRPr dirty="0"/>
          </a:p>
        </p:txBody>
      </p:sp>
    </p:spTree>
    <p:extLst>
      <p:ext uri="{BB962C8B-B14F-4D97-AF65-F5344CB8AC3E}">
        <p14:creationId xmlns:p14="http://schemas.microsoft.com/office/powerpoint/2010/main" val="1056772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2DD204D1-F9BD-4643-8480-6EA41EB484F1}" type="datetimeFigureOut">
              <a:rPr lang="en-US"/>
              <a:t>12/1/2020</a:t>
            </a:fld>
            <a:endParaRPr dirty="0"/>
          </a:p>
        </p:txBody>
      </p:sp>
      <p:sp>
        <p:nvSpPr>
          <p:cNvPr id="4" name="Footer Placeholder 3"/>
          <p:cNvSpPr>
            <a:spLocks noGrp="1"/>
          </p:cNvSpPr>
          <p:nvPr>
            <p:ph type="ftr" sz="quarter" idx="11"/>
          </p:nvPr>
        </p:nvSpPr>
        <p:spPr/>
        <p:txBody>
          <a:bodyPr/>
          <a:lstStyle/>
          <a:p>
            <a:endParaRPr dirty="0"/>
          </a:p>
        </p:txBody>
      </p:sp>
      <p:sp>
        <p:nvSpPr>
          <p:cNvPr id="5" name="Slide Number Placeholder 4"/>
          <p:cNvSpPr>
            <a:spLocks noGrp="1"/>
          </p:cNvSpPr>
          <p:nvPr>
            <p:ph type="sldNum" sz="quarter" idx="12"/>
          </p:nvPr>
        </p:nvSpPr>
        <p:spPr/>
        <p:txBody>
          <a:bodyPr/>
          <a:lstStyle/>
          <a:p>
            <a:fld id="{EB37DED6-D4C7-42EE-AB49-D2E39E64FDE4}" type="slidenum">
              <a:rPr/>
              <a:t>‹#›</a:t>
            </a:fld>
            <a:endParaRPr dirty="0"/>
          </a:p>
        </p:txBody>
      </p:sp>
    </p:spTree>
    <p:extLst>
      <p:ext uri="{BB962C8B-B14F-4D97-AF65-F5344CB8AC3E}">
        <p14:creationId xmlns:p14="http://schemas.microsoft.com/office/powerpoint/2010/main" val="4244434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D204D1-F9BD-4643-8480-6EA41EB484F1}" type="datetimeFigureOut">
              <a:rPr lang="en-US"/>
              <a:t>12/1/2020</a:t>
            </a:fld>
            <a:endParaRPr dirty="0"/>
          </a:p>
        </p:txBody>
      </p:sp>
      <p:sp>
        <p:nvSpPr>
          <p:cNvPr id="3" name="Footer Placeholder 2"/>
          <p:cNvSpPr>
            <a:spLocks noGrp="1"/>
          </p:cNvSpPr>
          <p:nvPr>
            <p:ph type="ftr" sz="quarter" idx="11"/>
          </p:nvPr>
        </p:nvSpPr>
        <p:spPr/>
        <p:txBody>
          <a:bodyPr/>
          <a:lstStyle/>
          <a:p>
            <a:endParaRPr dirty="0"/>
          </a:p>
        </p:txBody>
      </p:sp>
      <p:sp>
        <p:nvSpPr>
          <p:cNvPr id="4" name="Slide Number Placeholder 3"/>
          <p:cNvSpPr>
            <a:spLocks noGrp="1"/>
          </p:cNvSpPr>
          <p:nvPr>
            <p:ph type="sldNum" sz="quarter" idx="12"/>
          </p:nvPr>
        </p:nvSpPr>
        <p:spPr/>
        <p:txBody>
          <a:bodyPr/>
          <a:lstStyle/>
          <a:p>
            <a:fld id="{EB37DED6-D4C7-42EE-AB49-D2E39E64FDE4}" type="slidenum">
              <a:rPr/>
              <a:t>‹#›</a:t>
            </a:fld>
            <a:endParaRPr dirty="0"/>
          </a:p>
        </p:txBody>
      </p:sp>
    </p:spTree>
    <p:extLst>
      <p:ext uri="{BB962C8B-B14F-4D97-AF65-F5344CB8AC3E}">
        <p14:creationId xmlns:p14="http://schemas.microsoft.com/office/powerpoint/2010/main" val="3948014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2400" y="0"/>
            <a:ext cx="792480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dirty="0"/>
          </a:p>
        </p:txBody>
      </p:sp>
      <p:sp>
        <p:nvSpPr>
          <p:cNvPr id="2" name="Title 1"/>
          <p:cNvSpPr>
            <a:spLocks noGrp="1"/>
          </p:cNvSpPr>
          <p:nvPr>
            <p:ph type="title"/>
          </p:nvPr>
        </p:nvSpPr>
        <p:spPr>
          <a:xfrm>
            <a:off x="304801" y="1701800"/>
            <a:ext cx="3352800" cy="2844800"/>
          </a:xfrm>
        </p:spPr>
        <p:txBody>
          <a:bodyPr anchor="b">
            <a:normAutofit/>
          </a:bodyPr>
          <a:lstStyle>
            <a:lvl1pPr algn="l">
              <a:defRPr sz="2000" b="1"/>
            </a:lvl1pPr>
          </a:lstStyle>
          <a:p>
            <a:r>
              <a:rPr lang="en-US"/>
              <a:t>Click to edit Master title style</a:t>
            </a:r>
            <a:endParaRPr/>
          </a:p>
        </p:txBody>
      </p:sp>
      <p:sp>
        <p:nvSpPr>
          <p:cNvPr id="4" name="Text Placeholder 3"/>
          <p:cNvSpPr>
            <a:spLocks noGrp="1"/>
          </p:cNvSpPr>
          <p:nvPr>
            <p:ph type="body" sz="half" idx="2"/>
          </p:nvPr>
        </p:nvSpPr>
        <p:spPr>
          <a:xfrm>
            <a:off x="304801" y="4648200"/>
            <a:ext cx="3352800"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3" name="Content Placeholder 2"/>
          <p:cNvSpPr>
            <a:spLocks noGrp="1"/>
          </p:cNvSpPr>
          <p:nvPr>
            <p:ph idx="1"/>
          </p:nvPr>
        </p:nvSpPr>
        <p:spPr>
          <a:xfrm>
            <a:off x="4470401" y="482600"/>
            <a:ext cx="6807200"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126BF754-515F-40B9-8D24-D54D5825B3D0}" type="datetimeFigureOut">
              <a:rPr lang="en-US"/>
              <a:t>12/1/2020</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2DFBB78A-01B4-41F2-96B0-677A4A282832}" type="slidenum">
              <a:rPr/>
              <a:t>‹#›</a:t>
            </a:fld>
            <a:endParaRPr dirty="0"/>
          </a:p>
        </p:txBody>
      </p:sp>
    </p:spTree>
    <p:extLst>
      <p:ext uri="{BB962C8B-B14F-4D97-AF65-F5344CB8AC3E}">
        <p14:creationId xmlns:p14="http://schemas.microsoft.com/office/powerpoint/2010/main" val="498212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801" y="0"/>
            <a:ext cx="802640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dirty="0"/>
          </a:p>
        </p:txBody>
      </p:sp>
      <p:sp>
        <p:nvSpPr>
          <p:cNvPr id="2" name="Title 1"/>
          <p:cNvSpPr>
            <a:spLocks noGrp="1"/>
          </p:cNvSpPr>
          <p:nvPr>
            <p:ph type="title"/>
          </p:nvPr>
        </p:nvSpPr>
        <p:spPr>
          <a:xfrm>
            <a:off x="2438401" y="4800600"/>
            <a:ext cx="7315200" cy="762000"/>
          </a:xfrm>
        </p:spPr>
        <p:txBody>
          <a:bodyPr anchor="b">
            <a:normAutofit/>
          </a:bodyPr>
          <a:lstStyle>
            <a:lvl1pPr algn="l">
              <a:defRPr sz="2000" b="1"/>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2438401" y="279402"/>
            <a:ext cx="7315200"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dirty="0"/>
              <a:t>Click icon to add picture</a:t>
            </a:r>
            <a:endParaRPr dirty="0"/>
          </a:p>
        </p:txBody>
      </p:sp>
      <p:sp>
        <p:nvSpPr>
          <p:cNvPr id="4" name="Text Placeholder 3"/>
          <p:cNvSpPr>
            <a:spLocks noGrp="1"/>
          </p:cNvSpPr>
          <p:nvPr>
            <p:ph type="body" sz="half" idx="2"/>
          </p:nvPr>
        </p:nvSpPr>
        <p:spPr>
          <a:xfrm>
            <a:off x="2438401" y="5562600"/>
            <a:ext cx="7315200"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126BF754-515F-40B9-8D24-D54D5825B3D0}" type="datetimeFigureOut">
              <a:rPr lang="en-US"/>
              <a:t>12/1/2020</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2DFBB78A-01B4-41F2-96B0-677A4A282832}" type="slidenum">
              <a:rPr/>
              <a:t>‹#›</a:t>
            </a:fld>
            <a:endParaRPr dirty="0"/>
          </a:p>
        </p:txBody>
      </p:sp>
    </p:spTree>
    <p:extLst>
      <p:ext uri="{BB962C8B-B14F-4D97-AF65-F5344CB8AC3E}">
        <p14:creationId xmlns:p14="http://schemas.microsoft.com/office/powerpoint/2010/main" val="3687635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12/1/2020</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591C5AD9-787D-40FA-8A4D-16A055B9AF81}" type="slidenum">
              <a:rPr/>
              <a:t>‹#›</a:t>
            </a:fld>
            <a:endParaRPr dirty="0"/>
          </a:p>
        </p:txBody>
      </p:sp>
    </p:spTree>
    <p:extLst>
      <p:ext uri="{BB962C8B-B14F-4D97-AF65-F5344CB8AC3E}">
        <p14:creationId xmlns:p14="http://schemas.microsoft.com/office/powerpoint/2010/main" val="3606667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12/1/2020</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389807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5200" y="274639"/>
            <a:ext cx="1422400" cy="589756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17600" y="274639"/>
            <a:ext cx="8534401" cy="589756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12/1/2020</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591C5AD9-787D-40FA-8A4D-16A055B9AF81}" type="slidenum">
              <a:rPr/>
              <a:t>‹#›</a:t>
            </a:fld>
            <a:endParaRPr dirty="0"/>
          </a:p>
        </p:txBody>
      </p:sp>
    </p:spTree>
    <p:extLst>
      <p:ext uri="{BB962C8B-B14F-4D97-AF65-F5344CB8AC3E}">
        <p14:creationId xmlns:p14="http://schemas.microsoft.com/office/powerpoint/2010/main" val="304483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D9960-406F-4187-A0E6-BD19C684039A}"/>
              </a:ext>
            </a:extLst>
          </p:cNvPr>
          <p:cNvSpPr>
            <a:spLocks noGrp="1"/>
          </p:cNvSpPr>
          <p:nvPr>
            <p:ph type="ctrTitle"/>
          </p:nvPr>
        </p:nvSpPr>
        <p:spPr>
          <a:xfrm>
            <a:off x="1249326" y="919716"/>
            <a:ext cx="8504275" cy="3551275"/>
          </a:xfrm>
        </p:spPr>
        <p:txBody>
          <a:bodyPr anchor="b">
            <a:normAutofit/>
          </a:bodyPr>
          <a:lstStyle>
            <a:lvl1pPr algn="l">
              <a:lnSpc>
                <a:spcPct val="100000"/>
              </a:lnSpc>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427E7FE-647D-4B2F-BA13-AB3ED4C5CF5A}"/>
              </a:ext>
            </a:extLst>
          </p:cNvPr>
          <p:cNvSpPr>
            <a:spLocks noGrp="1"/>
          </p:cNvSpPr>
          <p:nvPr>
            <p:ph type="subTitle" idx="1"/>
          </p:nvPr>
        </p:nvSpPr>
        <p:spPr>
          <a:xfrm>
            <a:off x="1249326" y="4795284"/>
            <a:ext cx="8504275" cy="1084522"/>
          </a:xfrm>
        </p:spPr>
        <p:txBody>
          <a:bodyPr>
            <a:normAutofit/>
          </a:bodyPr>
          <a:lstStyle>
            <a:lvl1pPr marL="0" indent="0" algn="l">
              <a:lnSpc>
                <a:spcPct val="120000"/>
              </a:lnSpc>
              <a:buNone/>
              <a:defRPr sz="16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BA5EF785-E0A7-4496-A5BA-49B0156F2628}"/>
              </a:ext>
            </a:extLst>
          </p:cNvPr>
          <p:cNvSpPr>
            <a:spLocks noGrp="1"/>
          </p:cNvSpPr>
          <p:nvPr>
            <p:ph type="dt" sz="half" idx="10"/>
          </p:nvPr>
        </p:nvSpPr>
        <p:spPr>
          <a:xfrm>
            <a:off x="8964706" y="6433202"/>
            <a:ext cx="2426446" cy="367841"/>
          </a:xfrm>
        </p:spPr>
        <p:txBody>
          <a:bodyPr/>
          <a:lstStyle/>
          <a:p>
            <a:fld id="{32637B58-87C1-446D-BDA9-B06F4BCF7782}" type="datetimeFigureOut">
              <a:rPr lang="en-US" smtClean="0"/>
              <a:t>12/1/2020</a:t>
            </a:fld>
            <a:endParaRPr lang="en-US"/>
          </a:p>
        </p:txBody>
      </p:sp>
      <p:sp>
        <p:nvSpPr>
          <p:cNvPr id="5" name="Footer Placeholder 4">
            <a:extLst>
              <a:ext uri="{FF2B5EF4-FFF2-40B4-BE49-F238E27FC236}">
                <a16:creationId xmlns:a16="http://schemas.microsoft.com/office/drawing/2014/main" id="{4742C627-38A1-4A14-8822-D8D33751CA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EBE346-5F34-48CD-8928-DA8567AEDD15}"/>
              </a:ext>
            </a:extLst>
          </p:cNvPr>
          <p:cNvSpPr>
            <a:spLocks noGrp="1"/>
          </p:cNvSpPr>
          <p:nvPr>
            <p:ph type="sldNum" sz="quarter" idx="12"/>
          </p:nvPr>
        </p:nvSpPr>
        <p:spPr>
          <a:xfrm>
            <a:off x="11391152" y="6433203"/>
            <a:ext cx="702781" cy="367842"/>
          </a:xfrm>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42558054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9839C-7D7A-49F1-8BFE-85C6C7D78BE7}"/>
              </a:ext>
            </a:extLst>
          </p:cNvPr>
          <p:cNvSpPr>
            <a:spLocks noGrp="1"/>
          </p:cNvSpPr>
          <p:nvPr>
            <p:ph type="title"/>
          </p:nvPr>
        </p:nvSpPr>
        <p:spPr>
          <a:xfrm>
            <a:off x="905256" y="590668"/>
            <a:ext cx="9914859" cy="1329004"/>
          </a:xfrm>
        </p:spPr>
        <p:txBody>
          <a:bodyPr>
            <a:normAutofit/>
          </a:bodyPr>
          <a:lstStyle>
            <a:lvl1pPr>
              <a:lnSpc>
                <a:spcPct val="100000"/>
              </a:lnSpc>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C7E748DC-EBB9-44C6-8566-38F87FF7FD53}"/>
              </a:ext>
            </a:extLst>
          </p:cNvPr>
          <p:cNvSpPr>
            <a:spLocks noGrp="1"/>
          </p:cNvSpPr>
          <p:nvPr>
            <p:ph idx="1"/>
          </p:nvPr>
        </p:nvSpPr>
        <p:spPr>
          <a:xfrm>
            <a:off x="914400" y="1919673"/>
            <a:ext cx="9914860" cy="412331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7342198-F50F-4C8A-9BD9-4CC3950F8FA8}"/>
              </a:ext>
            </a:extLst>
          </p:cNvPr>
          <p:cNvSpPr>
            <a:spLocks noGrp="1"/>
          </p:cNvSpPr>
          <p:nvPr>
            <p:ph type="dt" sz="half" idx="10"/>
          </p:nvPr>
        </p:nvSpPr>
        <p:spPr>
          <a:xfrm>
            <a:off x="9323285" y="6434524"/>
            <a:ext cx="2067867" cy="365125"/>
          </a:xfrm>
        </p:spPr>
        <p:txBody>
          <a:bodyPr/>
          <a:lstStyle>
            <a:lvl1pPr algn="r">
              <a:defRPr>
                <a:solidFill>
                  <a:schemeClr val="bg1"/>
                </a:solidFill>
              </a:defRPr>
            </a:lvl1pPr>
          </a:lstStyle>
          <a:p>
            <a:fld id="{32637B58-87C1-446D-BDA9-B06F4BCF7782}" type="datetimeFigureOut">
              <a:rPr lang="en-US" smtClean="0"/>
              <a:t>12/1/2020</a:t>
            </a:fld>
            <a:endParaRPr lang="en-US"/>
          </a:p>
        </p:txBody>
      </p:sp>
      <p:sp>
        <p:nvSpPr>
          <p:cNvPr id="5" name="Footer Placeholder 4">
            <a:extLst>
              <a:ext uri="{FF2B5EF4-FFF2-40B4-BE49-F238E27FC236}">
                <a16:creationId xmlns:a16="http://schemas.microsoft.com/office/drawing/2014/main" id="{BFA2F5AB-D8C6-4AE1-8FAE-CD0499CB6D03}"/>
              </a:ext>
            </a:extLst>
          </p:cNvPr>
          <p:cNvSpPr>
            <a:spLocks noGrp="1"/>
          </p:cNvSpPr>
          <p:nvPr>
            <p:ph type="ftr" sz="quarter" idx="11"/>
          </p:nvPr>
        </p:nvSpPr>
        <p:spPr>
          <a:xfrm>
            <a:off x="173736" y="6437376"/>
            <a:ext cx="3775914" cy="365125"/>
          </a:xfrm>
        </p:spPr>
        <p:txBody>
          <a:bodyPr/>
          <a:lstStyle>
            <a:lvl1pPr algn="l">
              <a:defRPr>
                <a:solidFill>
                  <a:schemeClr val="accent2"/>
                </a:solidFill>
              </a:defRPr>
            </a:lvl1pPr>
          </a:lstStyle>
          <a:p>
            <a:endParaRPr lang="en-US" dirty="0"/>
          </a:p>
        </p:txBody>
      </p:sp>
      <p:sp>
        <p:nvSpPr>
          <p:cNvPr id="6" name="Slide Number Placeholder 5">
            <a:extLst>
              <a:ext uri="{FF2B5EF4-FFF2-40B4-BE49-F238E27FC236}">
                <a16:creationId xmlns:a16="http://schemas.microsoft.com/office/drawing/2014/main" id="{175C58D8-B582-4DB3-A94D-056240199750}"/>
              </a:ext>
            </a:extLst>
          </p:cNvPr>
          <p:cNvSpPr>
            <a:spLocks noGrp="1"/>
          </p:cNvSpPr>
          <p:nvPr>
            <p:ph type="sldNum" sz="quarter" idx="12"/>
          </p:nvPr>
        </p:nvSpPr>
        <p:spPr>
          <a:xfrm>
            <a:off x="11391152" y="6434524"/>
            <a:ext cx="693261" cy="365125"/>
          </a:xfrm>
        </p:spPr>
        <p:txBody>
          <a:bodyPr/>
          <a:lstStyle>
            <a:lvl1pPr>
              <a:defRPr>
                <a:solidFill>
                  <a:schemeClr val="bg1"/>
                </a:solidFill>
              </a:defRPr>
            </a:lvl1pPr>
          </a:lstStyle>
          <a:p>
            <a:fld id="{08AB70BE-1769-45B8-85A6-0C837432C7E6}" type="slidenum">
              <a:rPr lang="en-US" smtClean="0"/>
              <a:t>‹#›</a:t>
            </a:fld>
            <a:endParaRPr lang="en-US"/>
          </a:p>
        </p:txBody>
      </p:sp>
    </p:spTree>
    <p:extLst>
      <p:ext uri="{BB962C8B-B14F-4D97-AF65-F5344CB8AC3E}">
        <p14:creationId xmlns:p14="http://schemas.microsoft.com/office/powerpoint/2010/main" val="19470877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8A94B-011C-4B13-8C12-E91BF7A40087}"/>
              </a:ext>
            </a:extLst>
          </p:cNvPr>
          <p:cNvSpPr>
            <a:spLocks noGrp="1"/>
          </p:cNvSpPr>
          <p:nvPr>
            <p:ph type="title"/>
          </p:nvPr>
        </p:nvSpPr>
        <p:spPr>
          <a:xfrm>
            <a:off x="1524000" y="1320800"/>
            <a:ext cx="9144000" cy="3095813"/>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716D5F3-887C-4A8F-842A-0294A9FB0818}"/>
              </a:ext>
            </a:extLst>
          </p:cNvPr>
          <p:cNvSpPr>
            <a:spLocks noGrp="1"/>
          </p:cNvSpPr>
          <p:nvPr>
            <p:ph type="body" idx="1"/>
          </p:nvPr>
        </p:nvSpPr>
        <p:spPr>
          <a:xfrm>
            <a:off x="1523999" y="4589463"/>
            <a:ext cx="914400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B94588B-131A-42F3-B76C-62BD65E4806B}"/>
              </a:ext>
            </a:extLst>
          </p:cNvPr>
          <p:cNvSpPr>
            <a:spLocks noGrp="1"/>
          </p:cNvSpPr>
          <p:nvPr>
            <p:ph type="dt" sz="half" idx="10"/>
          </p:nvPr>
        </p:nvSpPr>
        <p:spPr/>
        <p:txBody>
          <a:bodyPr/>
          <a:lstStyle/>
          <a:p>
            <a:fld id="{32637B58-87C1-446D-BDA9-B06F4BCF7782}" type="datetimeFigureOut">
              <a:rPr lang="en-US" smtClean="0"/>
              <a:t>12/1/2020</a:t>
            </a:fld>
            <a:endParaRPr lang="en-US"/>
          </a:p>
        </p:txBody>
      </p:sp>
      <p:sp>
        <p:nvSpPr>
          <p:cNvPr id="5" name="Footer Placeholder 4">
            <a:extLst>
              <a:ext uri="{FF2B5EF4-FFF2-40B4-BE49-F238E27FC236}">
                <a16:creationId xmlns:a16="http://schemas.microsoft.com/office/drawing/2014/main" id="{E111AB28-20BD-4CD8-9840-985C3EDBA1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53C85C-3801-46F0-A100-616F5F2F82E9}"/>
              </a:ext>
            </a:extLst>
          </p:cNvPr>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18545220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5CB06-0454-4BF1-8011-F8B1A95954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920A70-D33B-4461-B74C-3F59ADB16141}"/>
              </a:ext>
            </a:extLst>
          </p:cNvPr>
          <p:cNvSpPr>
            <a:spLocks noGrp="1"/>
          </p:cNvSpPr>
          <p:nvPr>
            <p:ph sz="half" idx="1"/>
          </p:nvPr>
        </p:nvSpPr>
        <p:spPr>
          <a:xfrm>
            <a:off x="1408813" y="2163725"/>
            <a:ext cx="4610986" cy="4013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1881BDF9-836E-431C-8EFA-417A9BEE9F4B}"/>
              </a:ext>
            </a:extLst>
          </p:cNvPr>
          <p:cNvSpPr>
            <a:spLocks noGrp="1"/>
          </p:cNvSpPr>
          <p:nvPr>
            <p:ph sz="half" idx="2"/>
          </p:nvPr>
        </p:nvSpPr>
        <p:spPr>
          <a:xfrm>
            <a:off x="6257260" y="2163725"/>
            <a:ext cx="4853763" cy="40132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7CBD9F59-B591-4E2F-899E-3CA78CE82D45}"/>
              </a:ext>
            </a:extLst>
          </p:cNvPr>
          <p:cNvSpPr>
            <a:spLocks noGrp="1"/>
          </p:cNvSpPr>
          <p:nvPr>
            <p:ph type="dt" sz="half" idx="10"/>
          </p:nvPr>
        </p:nvSpPr>
        <p:spPr/>
        <p:txBody>
          <a:bodyPr/>
          <a:lstStyle/>
          <a:p>
            <a:fld id="{32637B58-87C1-446D-BDA9-B06F4BCF7782}" type="datetimeFigureOut">
              <a:rPr lang="en-US" smtClean="0"/>
              <a:t>12/1/2020</a:t>
            </a:fld>
            <a:endParaRPr lang="en-US"/>
          </a:p>
        </p:txBody>
      </p:sp>
      <p:sp>
        <p:nvSpPr>
          <p:cNvPr id="6" name="Footer Placeholder 5">
            <a:extLst>
              <a:ext uri="{FF2B5EF4-FFF2-40B4-BE49-F238E27FC236}">
                <a16:creationId xmlns:a16="http://schemas.microsoft.com/office/drawing/2014/main" id="{046CFD12-B3EC-432C-B264-8AB571CAAF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F3CBBA-71B3-4857-80E7-525E89FD903F}"/>
              </a:ext>
            </a:extLst>
          </p:cNvPr>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23174247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51886-4F39-4E3E-948D-DBC73F267AED}"/>
              </a:ext>
            </a:extLst>
          </p:cNvPr>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B2C7B2A-B6BE-46FD-9278-A5246BF7EEB8}"/>
              </a:ext>
            </a:extLst>
          </p:cNvPr>
          <p:cNvSpPr>
            <a:spLocks noGrp="1"/>
          </p:cNvSpPr>
          <p:nvPr>
            <p:ph type="body" idx="1"/>
          </p:nvPr>
        </p:nvSpPr>
        <p:spPr>
          <a:xfrm>
            <a:off x="839788" y="1681163"/>
            <a:ext cx="5157787" cy="82391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E85295-E4B5-4D75-954F-B07A2F4CABF8}"/>
              </a:ext>
            </a:extLst>
          </p:cNvPr>
          <p:cNvSpPr>
            <a:spLocks noGrp="1"/>
          </p:cNvSpPr>
          <p:nvPr>
            <p:ph sz="half" idx="2"/>
          </p:nvPr>
        </p:nvSpPr>
        <p:spPr>
          <a:xfrm>
            <a:off x="839788" y="2635623"/>
            <a:ext cx="5157787" cy="3554039"/>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E687ABF0-C78D-4589-8FA5-0D6238B4B084}"/>
              </a:ext>
            </a:extLst>
          </p:cNvPr>
          <p:cNvSpPr>
            <a:spLocks noGrp="1"/>
          </p:cNvSpPr>
          <p:nvPr>
            <p:ph type="body" sz="quarter" idx="3"/>
          </p:nvPr>
        </p:nvSpPr>
        <p:spPr>
          <a:xfrm>
            <a:off x="6172200" y="1681163"/>
            <a:ext cx="5183188" cy="82391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C6A4064-2E0A-4FC3-837B-14EC0EF3A652}"/>
              </a:ext>
            </a:extLst>
          </p:cNvPr>
          <p:cNvSpPr>
            <a:spLocks noGrp="1"/>
          </p:cNvSpPr>
          <p:nvPr>
            <p:ph sz="quarter" idx="4"/>
          </p:nvPr>
        </p:nvSpPr>
        <p:spPr>
          <a:xfrm>
            <a:off x="6172200" y="2635623"/>
            <a:ext cx="5183188" cy="3554040"/>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8E3C169-8D29-4CC4-9581-748178F3C00A}"/>
              </a:ext>
            </a:extLst>
          </p:cNvPr>
          <p:cNvSpPr>
            <a:spLocks noGrp="1"/>
          </p:cNvSpPr>
          <p:nvPr>
            <p:ph type="dt" sz="half" idx="10"/>
          </p:nvPr>
        </p:nvSpPr>
        <p:spPr/>
        <p:txBody>
          <a:bodyPr/>
          <a:lstStyle/>
          <a:p>
            <a:fld id="{32637B58-87C1-446D-BDA9-B06F4BCF7782}" type="datetimeFigureOut">
              <a:rPr lang="en-US" smtClean="0"/>
              <a:t>12/1/2020</a:t>
            </a:fld>
            <a:endParaRPr lang="en-US"/>
          </a:p>
        </p:txBody>
      </p:sp>
      <p:sp>
        <p:nvSpPr>
          <p:cNvPr id="8" name="Footer Placeholder 7">
            <a:extLst>
              <a:ext uri="{FF2B5EF4-FFF2-40B4-BE49-F238E27FC236}">
                <a16:creationId xmlns:a16="http://schemas.microsoft.com/office/drawing/2014/main" id="{F14EC709-AAD9-475C-AC6A-943A8E872A9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20C0E3E-587D-46EB-AAF5-011C137B0309}"/>
              </a:ext>
            </a:extLst>
          </p:cNvPr>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9171548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3E062-B7F5-4D30-B416-1BBB4A7D0F0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1BDFF7A-EBD3-4FEB-8451-5D7355069117}"/>
              </a:ext>
            </a:extLst>
          </p:cNvPr>
          <p:cNvSpPr>
            <a:spLocks noGrp="1"/>
          </p:cNvSpPr>
          <p:nvPr>
            <p:ph type="dt" sz="half" idx="10"/>
          </p:nvPr>
        </p:nvSpPr>
        <p:spPr/>
        <p:txBody>
          <a:bodyPr/>
          <a:lstStyle/>
          <a:p>
            <a:fld id="{32637B58-87C1-446D-BDA9-B06F4BCF7782}" type="datetimeFigureOut">
              <a:rPr lang="en-US" smtClean="0"/>
              <a:t>12/1/2020</a:t>
            </a:fld>
            <a:endParaRPr lang="en-US"/>
          </a:p>
        </p:txBody>
      </p:sp>
      <p:sp>
        <p:nvSpPr>
          <p:cNvPr id="4" name="Footer Placeholder 3">
            <a:extLst>
              <a:ext uri="{FF2B5EF4-FFF2-40B4-BE49-F238E27FC236}">
                <a16:creationId xmlns:a16="http://schemas.microsoft.com/office/drawing/2014/main" id="{08F54A2D-2C4B-4E1D-AC16-E3B1F1DDB56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C11F373-DB96-4AEA-8E3E-7EDEA213DEEC}"/>
              </a:ext>
            </a:extLst>
          </p:cNvPr>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4505513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2485D4-41D3-4182-8DFE-2E0713EC0B8A}"/>
              </a:ext>
            </a:extLst>
          </p:cNvPr>
          <p:cNvSpPr>
            <a:spLocks noGrp="1"/>
          </p:cNvSpPr>
          <p:nvPr>
            <p:ph type="dt" sz="half" idx="10"/>
          </p:nvPr>
        </p:nvSpPr>
        <p:spPr/>
        <p:txBody>
          <a:bodyPr/>
          <a:lstStyle/>
          <a:p>
            <a:fld id="{32637B58-87C1-446D-BDA9-B06F4BCF7782}" type="datetimeFigureOut">
              <a:rPr lang="en-US" smtClean="0"/>
              <a:t>12/1/2020</a:t>
            </a:fld>
            <a:endParaRPr lang="en-US"/>
          </a:p>
        </p:txBody>
      </p:sp>
      <p:sp>
        <p:nvSpPr>
          <p:cNvPr id="3" name="Footer Placeholder 2">
            <a:extLst>
              <a:ext uri="{FF2B5EF4-FFF2-40B4-BE49-F238E27FC236}">
                <a16:creationId xmlns:a16="http://schemas.microsoft.com/office/drawing/2014/main" id="{C9753C5C-8415-4BF0-810D-A4C22F695EC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45EBFEA-4321-48C4-9CA1-43517540C698}"/>
              </a:ext>
            </a:extLst>
          </p:cNvPr>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13967529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09F8C-8071-4BE5-AD6F-C98F481D17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34135B3-14BA-4A88-B6B3-88B77B1C63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7C3A4D-5B69-44B4-B17F-770E83F008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F1C41D-2A59-4512-8034-6DB705787D78}"/>
              </a:ext>
            </a:extLst>
          </p:cNvPr>
          <p:cNvSpPr>
            <a:spLocks noGrp="1"/>
          </p:cNvSpPr>
          <p:nvPr>
            <p:ph type="dt" sz="half" idx="10"/>
          </p:nvPr>
        </p:nvSpPr>
        <p:spPr/>
        <p:txBody>
          <a:bodyPr/>
          <a:lstStyle/>
          <a:p>
            <a:fld id="{32637B58-87C1-446D-BDA9-B06F4BCF7782}" type="datetimeFigureOut">
              <a:rPr lang="en-US" smtClean="0"/>
              <a:t>12/1/2020</a:t>
            </a:fld>
            <a:endParaRPr lang="en-US"/>
          </a:p>
        </p:txBody>
      </p:sp>
      <p:sp>
        <p:nvSpPr>
          <p:cNvPr id="6" name="Footer Placeholder 5">
            <a:extLst>
              <a:ext uri="{FF2B5EF4-FFF2-40B4-BE49-F238E27FC236}">
                <a16:creationId xmlns:a16="http://schemas.microsoft.com/office/drawing/2014/main" id="{BD85C494-778C-4EE6-9402-242E1CDD9A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5677B9-C338-4033-9AFE-B8B81C5D8139}"/>
              </a:ext>
            </a:extLst>
          </p:cNvPr>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28554746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B77DE-4C2E-476F-A419-57470FB66D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A9FD1A0-93AE-469A-ADDF-2453B64CAA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C119C9C-EF97-4910-9419-6D7202609E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A87172-A64E-4C38-82ED-2A7050B0FB68}"/>
              </a:ext>
            </a:extLst>
          </p:cNvPr>
          <p:cNvSpPr>
            <a:spLocks noGrp="1"/>
          </p:cNvSpPr>
          <p:nvPr>
            <p:ph type="dt" sz="half" idx="10"/>
          </p:nvPr>
        </p:nvSpPr>
        <p:spPr/>
        <p:txBody>
          <a:bodyPr/>
          <a:lstStyle/>
          <a:p>
            <a:fld id="{32637B58-87C1-446D-BDA9-B06F4BCF7782}" type="datetimeFigureOut">
              <a:rPr lang="en-US" smtClean="0"/>
              <a:t>12/1/2020</a:t>
            </a:fld>
            <a:endParaRPr lang="en-US"/>
          </a:p>
        </p:txBody>
      </p:sp>
      <p:sp>
        <p:nvSpPr>
          <p:cNvPr id="6" name="Footer Placeholder 5">
            <a:extLst>
              <a:ext uri="{FF2B5EF4-FFF2-40B4-BE49-F238E27FC236}">
                <a16:creationId xmlns:a16="http://schemas.microsoft.com/office/drawing/2014/main" id="{BC0C3E24-28E2-4512-BEA0-DAEC5E8465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F04F0D-DA84-434D-B136-BEE9FD80AB95}"/>
              </a:ext>
            </a:extLst>
          </p:cNvPr>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4090336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12/1/2020</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223314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B05F0-2B44-47BC-86B3-58E2C70806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FA5B5DA-7628-4AC1-8EAE-5010C2A9812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A4E7C3-7830-49F3-9F45-4B2F2B4CAC93}"/>
              </a:ext>
            </a:extLst>
          </p:cNvPr>
          <p:cNvSpPr>
            <a:spLocks noGrp="1"/>
          </p:cNvSpPr>
          <p:nvPr>
            <p:ph type="dt" sz="half" idx="10"/>
          </p:nvPr>
        </p:nvSpPr>
        <p:spPr/>
        <p:txBody>
          <a:bodyPr/>
          <a:lstStyle/>
          <a:p>
            <a:fld id="{32637B58-87C1-446D-BDA9-B06F4BCF7782}" type="datetimeFigureOut">
              <a:rPr lang="en-US" smtClean="0"/>
              <a:t>12/1/2020</a:t>
            </a:fld>
            <a:endParaRPr lang="en-US"/>
          </a:p>
        </p:txBody>
      </p:sp>
      <p:sp>
        <p:nvSpPr>
          <p:cNvPr id="5" name="Footer Placeholder 4">
            <a:extLst>
              <a:ext uri="{FF2B5EF4-FFF2-40B4-BE49-F238E27FC236}">
                <a16:creationId xmlns:a16="http://schemas.microsoft.com/office/drawing/2014/main" id="{1845E328-AD12-449C-BE6E-76DF005E86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0F374F-390D-49D8-A7C8-5BEFA3532345}"/>
              </a:ext>
            </a:extLst>
          </p:cNvPr>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9389745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50F530-2925-4F98-89EC-95C2EC4769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1A79366-3281-483D-8731-0D01B2B24A3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5ED8B2-BE7F-4417-8A8A-A95C8BB70827}"/>
              </a:ext>
            </a:extLst>
          </p:cNvPr>
          <p:cNvSpPr>
            <a:spLocks noGrp="1"/>
          </p:cNvSpPr>
          <p:nvPr>
            <p:ph type="dt" sz="half" idx="10"/>
          </p:nvPr>
        </p:nvSpPr>
        <p:spPr/>
        <p:txBody>
          <a:bodyPr/>
          <a:lstStyle/>
          <a:p>
            <a:fld id="{32637B58-87C1-446D-BDA9-B06F4BCF7782}" type="datetimeFigureOut">
              <a:rPr lang="en-US" smtClean="0"/>
              <a:t>12/1/2020</a:t>
            </a:fld>
            <a:endParaRPr lang="en-US"/>
          </a:p>
        </p:txBody>
      </p:sp>
      <p:sp>
        <p:nvSpPr>
          <p:cNvPr id="5" name="Footer Placeholder 4">
            <a:extLst>
              <a:ext uri="{FF2B5EF4-FFF2-40B4-BE49-F238E27FC236}">
                <a16:creationId xmlns:a16="http://schemas.microsoft.com/office/drawing/2014/main" id="{A01A0D96-671F-4A85-89C6-946624CB1E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5BA434-2E32-4719-B45C-0490D685265D}"/>
              </a:ext>
            </a:extLst>
          </p:cNvPr>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31970355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13"/>
          </p:nvPr>
        </p:nvSpPr>
        <p:spPr>
          <a:xfrm>
            <a:off x="1500188" y="232172"/>
            <a:ext cx="9167813" cy="4583907"/>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1190625" y="4723805"/>
            <a:ext cx="9810750" cy="1000125"/>
          </a:xfrm>
          <a:prstGeom prst="rect">
            <a:avLst/>
          </a:prstGeom>
        </p:spPr>
        <p:txBody>
          <a:bodyPr anchor="b"/>
          <a:lstStyle/>
          <a:p>
            <a:r>
              <a:t>Title Text</a:t>
            </a:r>
          </a:p>
        </p:txBody>
      </p:sp>
      <p:sp>
        <p:nvSpPr>
          <p:cNvPr id="22" name="Body Level One…"/>
          <p:cNvSpPr txBox="1">
            <a:spLocks noGrp="1"/>
          </p:cNvSpPr>
          <p:nvPr>
            <p:ph type="body" sz="quarter" idx="1"/>
          </p:nvPr>
        </p:nvSpPr>
        <p:spPr>
          <a:xfrm>
            <a:off x="1190625" y="5759648"/>
            <a:ext cx="9810750" cy="857250"/>
          </a:xfrm>
          <a:prstGeom prst="rect">
            <a:avLst/>
          </a:prstGeom>
        </p:spPr>
        <p:txBody>
          <a:bodyPr anchor="t"/>
          <a:lstStyle>
            <a:lvl1pPr marL="0" indent="0" algn="ctr">
              <a:spcBef>
                <a:spcPts val="0"/>
              </a:spcBef>
              <a:buSzTx/>
              <a:buNone/>
              <a:defRPr sz="3000"/>
            </a:lvl1pPr>
            <a:lvl2pPr marL="0" indent="0" algn="ctr">
              <a:spcBef>
                <a:spcPts val="0"/>
              </a:spcBef>
              <a:buSzTx/>
              <a:buNone/>
              <a:defRPr sz="3000"/>
            </a:lvl2pPr>
            <a:lvl3pPr marL="0" indent="0" algn="ctr">
              <a:spcBef>
                <a:spcPts val="0"/>
              </a:spcBef>
              <a:buSzTx/>
              <a:buNone/>
              <a:defRPr sz="3000"/>
            </a:lvl3pPr>
            <a:lvl4pPr marL="0" indent="0" algn="ctr">
              <a:spcBef>
                <a:spcPts val="0"/>
              </a:spcBef>
              <a:buSzTx/>
              <a:buNone/>
              <a:defRPr sz="3000"/>
            </a:lvl4pPr>
            <a:lvl5pPr marL="0" indent="0" algn="ctr">
              <a:spcBef>
                <a:spcPts val="0"/>
              </a:spcBef>
              <a:buSzTx/>
              <a:buNone/>
              <a:defRPr sz="30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xfrm>
            <a:off x="5918168" y="6500812"/>
            <a:ext cx="373500" cy="362215"/>
          </a:xfrm>
          <a:prstGeom prst="rect">
            <a:avLst/>
          </a:prstGeom>
        </p:spPr>
        <p:txBody>
          <a:bodyPr anchor="t"/>
          <a:lstStyle/>
          <a:p>
            <a:fld id="{86CB4B4D-7CA3-9044-876B-883B54F8677D}" type="slidenum">
              <a:t>‹#›</a:t>
            </a:fld>
            <a:endParaRPr/>
          </a:p>
        </p:txBody>
      </p:sp>
    </p:spTree>
    <p:extLst>
      <p:ext uri="{BB962C8B-B14F-4D97-AF65-F5344CB8AC3E}">
        <p14:creationId xmlns:p14="http://schemas.microsoft.com/office/powerpoint/2010/main" val="3165473207"/>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sz="half" idx="13"/>
          </p:nvPr>
        </p:nvSpPr>
        <p:spPr>
          <a:xfrm>
            <a:off x="6226970" y="535781"/>
            <a:ext cx="5151438" cy="5795367"/>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892969" y="535781"/>
            <a:ext cx="5000625" cy="2812852"/>
          </a:xfrm>
          <a:prstGeom prst="rect">
            <a:avLst/>
          </a:prstGeom>
        </p:spPr>
        <p:txBody>
          <a:bodyPr anchor="b"/>
          <a:lstStyle>
            <a:lvl1pPr>
              <a:defRPr sz="5625"/>
            </a:lvl1pPr>
          </a:lstStyle>
          <a:p>
            <a:r>
              <a:t>Title Text</a:t>
            </a:r>
          </a:p>
        </p:txBody>
      </p:sp>
      <p:sp>
        <p:nvSpPr>
          <p:cNvPr id="40" name="Body Level One…"/>
          <p:cNvSpPr txBox="1">
            <a:spLocks noGrp="1"/>
          </p:cNvSpPr>
          <p:nvPr>
            <p:ph type="body" sz="quarter" idx="1"/>
          </p:nvPr>
        </p:nvSpPr>
        <p:spPr>
          <a:xfrm>
            <a:off x="892969" y="3518297"/>
            <a:ext cx="5000625" cy="2812852"/>
          </a:xfrm>
          <a:prstGeom prst="rect">
            <a:avLst/>
          </a:prstGeom>
        </p:spPr>
        <p:txBody>
          <a:bodyPr anchor="t"/>
          <a:lstStyle>
            <a:lvl1pPr marL="0" indent="0" algn="ctr">
              <a:spcBef>
                <a:spcPts val="0"/>
              </a:spcBef>
              <a:buSzTx/>
              <a:buNone/>
              <a:defRPr sz="3000"/>
            </a:lvl1pPr>
            <a:lvl2pPr marL="0" indent="0" algn="ctr">
              <a:spcBef>
                <a:spcPts val="0"/>
              </a:spcBef>
              <a:buSzTx/>
              <a:buNone/>
              <a:defRPr sz="3000"/>
            </a:lvl2pPr>
            <a:lvl3pPr marL="0" indent="0" algn="ctr">
              <a:spcBef>
                <a:spcPts val="0"/>
              </a:spcBef>
              <a:buSzTx/>
              <a:buNone/>
              <a:defRPr sz="3000"/>
            </a:lvl3pPr>
            <a:lvl4pPr marL="0" indent="0" algn="ctr">
              <a:spcBef>
                <a:spcPts val="0"/>
              </a:spcBef>
              <a:buSzTx/>
              <a:buNone/>
              <a:defRPr sz="3000"/>
            </a:lvl4pPr>
            <a:lvl5pPr marL="0" indent="0" algn="ctr">
              <a:spcBef>
                <a:spcPts val="0"/>
              </a:spcBef>
              <a:buSzTx/>
              <a:buNone/>
              <a:defRPr sz="30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xfrm>
            <a:off x="5918168" y="6500812"/>
            <a:ext cx="373500" cy="362215"/>
          </a:xfrm>
          <a:prstGeom prst="rect">
            <a:avLst/>
          </a:prstGeom>
        </p:spPr>
        <p:txBody>
          <a:bodyPr anchor="t"/>
          <a:lstStyle/>
          <a:p>
            <a:fld id="{86CB4B4D-7CA3-9044-876B-883B54F8677D}" type="slidenum">
              <a:t>‹#›</a:t>
            </a:fld>
            <a:endParaRPr/>
          </a:p>
        </p:txBody>
      </p:sp>
    </p:spTree>
    <p:extLst>
      <p:ext uri="{BB962C8B-B14F-4D97-AF65-F5344CB8AC3E}">
        <p14:creationId xmlns:p14="http://schemas.microsoft.com/office/powerpoint/2010/main" val="3024877556"/>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402663496"/>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xfrm>
            <a:off x="5918168" y="6500812"/>
            <a:ext cx="373500" cy="362215"/>
          </a:xfrm>
          <a:prstGeom prst="rect">
            <a:avLst/>
          </a:prstGeom>
        </p:spPr>
        <p:txBody>
          <a:bodyPr anchor="t"/>
          <a:lstStyle/>
          <a:p>
            <a:fld id="{86CB4B4D-7CA3-9044-876B-883B54F8677D}" type="slidenum">
              <a:t>‹#›</a:t>
            </a:fld>
            <a:endParaRPr/>
          </a:p>
        </p:txBody>
      </p:sp>
    </p:spTree>
    <p:extLst>
      <p:ext uri="{BB962C8B-B14F-4D97-AF65-F5344CB8AC3E}">
        <p14:creationId xmlns:p14="http://schemas.microsoft.com/office/powerpoint/2010/main" val="793046056"/>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13"/>
          </p:nvPr>
        </p:nvSpPr>
        <p:spPr>
          <a:xfrm>
            <a:off x="6298407" y="741164"/>
            <a:ext cx="5000625" cy="5625703"/>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892969" y="1821656"/>
            <a:ext cx="5000625" cy="4420195"/>
          </a:xfrm>
          <a:prstGeom prst="rect">
            <a:avLst/>
          </a:prstGeom>
        </p:spPr>
        <p:txBody>
          <a:bodyPr/>
          <a:lstStyle>
            <a:lvl1pPr marL="357192" indent="-357192">
              <a:spcBef>
                <a:spcPts val="3563"/>
              </a:spcBef>
              <a:defRPr sz="2625"/>
            </a:lvl1pPr>
            <a:lvl2pPr marL="714385" indent="-357192">
              <a:spcBef>
                <a:spcPts val="3563"/>
              </a:spcBef>
              <a:defRPr sz="2625"/>
            </a:lvl2pPr>
            <a:lvl3pPr marL="1071578" indent="-357192">
              <a:spcBef>
                <a:spcPts val="3563"/>
              </a:spcBef>
              <a:defRPr sz="2625"/>
            </a:lvl3pPr>
            <a:lvl4pPr marL="1428771" indent="-357192">
              <a:spcBef>
                <a:spcPts val="3563"/>
              </a:spcBef>
              <a:defRPr sz="2625"/>
            </a:lvl4pPr>
            <a:lvl5pPr marL="1785963" indent="-357192">
              <a:spcBef>
                <a:spcPts val="3563"/>
              </a:spcBef>
              <a:defRPr sz="2625"/>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xfrm>
            <a:off x="5918168" y="6500812"/>
            <a:ext cx="373500" cy="362215"/>
          </a:xfrm>
          <a:prstGeom prst="rect">
            <a:avLst/>
          </a:prstGeom>
        </p:spPr>
        <p:txBody>
          <a:bodyPr anchor="t"/>
          <a:lstStyle/>
          <a:p>
            <a:fld id="{86CB4B4D-7CA3-9044-876B-883B54F8677D}" type="slidenum">
              <a:t>‹#›</a:t>
            </a:fld>
            <a:endParaRPr/>
          </a:p>
        </p:txBody>
      </p:sp>
    </p:spTree>
    <p:extLst>
      <p:ext uri="{BB962C8B-B14F-4D97-AF65-F5344CB8AC3E}">
        <p14:creationId xmlns:p14="http://schemas.microsoft.com/office/powerpoint/2010/main" val="342047355"/>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892969" y="892969"/>
            <a:ext cx="10406062" cy="507206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xfrm>
            <a:off x="5918168" y="6500812"/>
            <a:ext cx="373500" cy="362215"/>
          </a:xfrm>
          <a:prstGeom prst="rect">
            <a:avLst/>
          </a:prstGeom>
        </p:spPr>
        <p:txBody>
          <a:bodyPr anchor="t"/>
          <a:lstStyle/>
          <a:p>
            <a:fld id="{86CB4B4D-7CA3-9044-876B-883B54F8677D}" type="slidenum">
              <a:t>‹#›</a:t>
            </a:fld>
            <a:endParaRPr/>
          </a:p>
        </p:txBody>
      </p:sp>
    </p:spTree>
    <p:extLst>
      <p:ext uri="{BB962C8B-B14F-4D97-AF65-F5344CB8AC3E}">
        <p14:creationId xmlns:p14="http://schemas.microsoft.com/office/powerpoint/2010/main" val="3614286292"/>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060281" y="3562945"/>
            <a:ext cx="5572125" cy="2786063"/>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6060281" y="535781"/>
            <a:ext cx="5482828" cy="2741414"/>
          </a:xfrm>
          <a:prstGeom prst="rect">
            <a:avLst/>
          </a:prstGeom>
        </p:spPr>
        <p:txBody>
          <a:bodyPr lIns="91439" tIns="45719" rIns="91439" bIns="45719" anchor="t">
            <a:noAutofit/>
          </a:bodyPr>
          <a:lstStyle/>
          <a:p>
            <a:endParaRPr/>
          </a:p>
        </p:txBody>
      </p:sp>
      <p:sp>
        <p:nvSpPr>
          <p:cNvPr id="85" name="Image"/>
          <p:cNvSpPr>
            <a:spLocks noGrp="1"/>
          </p:cNvSpPr>
          <p:nvPr>
            <p:ph type="pic" sz="half" idx="15"/>
          </p:nvPr>
        </p:nvSpPr>
        <p:spPr>
          <a:xfrm>
            <a:off x="678657" y="508992"/>
            <a:ext cx="5286376" cy="5947172"/>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xfrm>
            <a:off x="5918168" y="6500812"/>
            <a:ext cx="373500" cy="362215"/>
          </a:xfrm>
          <a:prstGeom prst="rect">
            <a:avLst/>
          </a:prstGeom>
        </p:spPr>
        <p:txBody>
          <a:bodyPr anchor="t"/>
          <a:lstStyle/>
          <a:p>
            <a:fld id="{86CB4B4D-7CA3-9044-876B-883B54F8677D}" type="slidenum">
              <a:t>‹#›</a:t>
            </a:fld>
            <a:endParaRPr/>
          </a:p>
        </p:txBody>
      </p:sp>
    </p:spTree>
    <p:extLst>
      <p:ext uri="{BB962C8B-B14F-4D97-AF65-F5344CB8AC3E}">
        <p14:creationId xmlns:p14="http://schemas.microsoft.com/office/powerpoint/2010/main" val="1617543297"/>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190625" y="4473774"/>
            <a:ext cx="9810750" cy="506549"/>
          </a:xfrm>
          <a:prstGeom prst="rect">
            <a:avLst/>
          </a:prstGeom>
        </p:spPr>
        <p:txBody>
          <a:bodyPr anchor="t">
            <a:spAutoFit/>
          </a:bodyPr>
          <a:lstStyle>
            <a:lvl1pPr marL="0" indent="0" algn="ctr">
              <a:spcBef>
                <a:spcPts val="0"/>
              </a:spcBef>
              <a:buSzTx/>
              <a:buNone/>
              <a:defRPr sz="2625" b="1">
                <a:latin typeface="Helvetica"/>
                <a:ea typeface="Helvetica"/>
                <a:cs typeface="Helvetica"/>
                <a:sym typeface="Helvetica"/>
              </a:defRPr>
            </a:lvl1pPr>
          </a:lstStyle>
          <a:p>
            <a:r>
              <a:t>–Johnny Appleseed</a:t>
            </a:r>
          </a:p>
        </p:txBody>
      </p:sp>
      <p:sp>
        <p:nvSpPr>
          <p:cNvPr id="94" name="“Type a quote here.”"/>
          <p:cNvSpPr txBox="1">
            <a:spLocks noGrp="1"/>
          </p:cNvSpPr>
          <p:nvPr>
            <p:ph type="body" sz="quarter" idx="14"/>
          </p:nvPr>
        </p:nvSpPr>
        <p:spPr>
          <a:xfrm>
            <a:off x="1190625" y="2901641"/>
            <a:ext cx="9810750" cy="679673"/>
          </a:xfrm>
          <a:prstGeom prst="rect">
            <a:avLst/>
          </a:prstGeom>
        </p:spPr>
        <p:txBody>
          <a:bodyPr>
            <a:spAutoFit/>
          </a:bodyPr>
          <a:lstStyle>
            <a:lvl1pPr marL="0" indent="0" algn="ctr">
              <a:spcBef>
                <a:spcPts val="2250"/>
              </a:spcBef>
              <a:buSzTx/>
              <a:buNone/>
              <a:defRPr sz="3750"/>
            </a:lvl1pPr>
          </a:lstStyle>
          <a:p>
            <a:r>
              <a:t>“Type a quote here.”</a:t>
            </a:r>
          </a:p>
        </p:txBody>
      </p:sp>
      <p:sp>
        <p:nvSpPr>
          <p:cNvPr id="95" name="Slide Number"/>
          <p:cNvSpPr txBox="1">
            <a:spLocks noGrp="1"/>
          </p:cNvSpPr>
          <p:nvPr>
            <p:ph type="sldNum" sz="quarter" idx="2"/>
          </p:nvPr>
        </p:nvSpPr>
        <p:spPr>
          <a:xfrm>
            <a:off x="5918168" y="6500812"/>
            <a:ext cx="373500" cy="362215"/>
          </a:xfrm>
          <a:prstGeom prst="rect">
            <a:avLst/>
          </a:prstGeom>
        </p:spPr>
        <p:txBody>
          <a:bodyPr anchor="t"/>
          <a:lstStyle/>
          <a:p>
            <a:fld id="{86CB4B4D-7CA3-9044-876B-883B54F8677D}" type="slidenum">
              <a:t>‹#›</a:t>
            </a:fld>
            <a:endParaRPr/>
          </a:p>
        </p:txBody>
      </p:sp>
    </p:spTree>
    <p:extLst>
      <p:ext uri="{BB962C8B-B14F-4D97-AF65-F5344CB8AC3E}">
        <p14:creationId xmlns:p14="http://schemas.microsoft.com/office/powerpoint/2010/main" val="1390364551"/>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12/1/2020</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5761185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762000" y="0"/>
            <a:ext cx="13716000" cy="68580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xfrm>
            <a:off x="5918168" y="6500812"/>
            <a:ext cx="373500" cy="362215"/>
          </a:xfrm>
          <a:prstGeom prst="rect">
            <a:avLst/>
          </a:prstGeom>
        </p:spPr>
        <p:txBody>
          <a:bodyPr anchor="t"/>
          <a:lstStyle/>
          <a:p>
            <a:fld id="{86CB4B4D-7CA3-9044-876B-883B54F8677D}" type="slidenum">
              <a:t>‹#›</a:t>
            </a:fld>
            <a:endParaRPr/>
          </a:p>
        </p:txBody>
      </p:sp>
    </p:spTree>
    <p:extLst>
      <p:ext uri="{BB962C8B-B14F-4D97-AF65-F5344CB8AC3E}">
        <p14:creationId xmlns:p14="http://schemas.microsoft.com/office/powerpoint/2010/main" val="3128523825"/>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31BDA-7416-4665-A85E-32C3060B1F2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A78C448-810F-4B17-B284-99F6E35A0EB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2121600-27F8-4BC9-B98F-C1421DD78155}"/>
              </a:ext>
            </a:extLst>
          </p:cNvPr>
          <p:cNvSpPr>
            <a:spLocks noGrp="1"/>
          </p:cNvSpPr>
          <p:nvPr>
            <p:ph type="dt" sz="half" idx="10"/>
          </p:nvPr>
        </p:nvSpPr>
        <p:spPr/>
        <p:txBody>
          <a:bodyPr/>
          <a:lstStyle/>
          <a:p>
            <a:fld id="{51B6AF1C-12ED-4AD6-BFEA-4323AF9EBE65}" type="datetimeFigureOut">
              <a:rPr lang="en-US" smtClean="0"/>
              <a:t>12/1/2020</a:t>
            </a:fld>
            <a:endParaRPr lang="en-US"/>
          </a:p>
        </p:txBody>
      </p:sp>
      <p:sp>
        <p:nvSpPr>
          <p:cNvPr id="5" name="Footer Placeholder 4">
            <a:extLst>
              <a:ext uri="{FF2B5EF4-FFF2-40B4-BE49-F238E27FC236}">
                <a16:creationId xmlns:a16="http://schemas.microsoft.com/office/drawing/2014/main" id="{BDD7DBE9-C724-4D4B-BEE2-94E24BDE9B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C0B5A1-163F-4952-A72F-7C29795656FD}"/>
              </a:ext>
            </a:extLst>
          </p:cNvPr>
          <p:cNvSpPr>
            <a:spLocks noGrp="1"/>
          </p:cNvSpPr>
          <p:nvPr>
            <p:ph type="sldNum" sz="quarter" idx="12"/>
          </p:nvPr>
        </p:nvSpPr>
        <p:spPr/>
        <p:txBody>
          <a:bodyPr/>
          <a:lstStyle/>
          <a:p>
            <a:fld id="{DE205C68-447D-45DC-8A8F-71DCF63EDF54}" type="slidenum">
              <a:rPr lang="en-US" smtClean="0"/>
              <a:t>‹#›</a:t>
            </a:fld>
            <a:endParaRPr lang="en-US"/>
          </a:p>
        </p:txBody>
      </p:sp>
    </p:spTree>
    <p:extLst>
      <p:ext uri="{BB962C8B-B14F-4D97-AF65-F5344CB8AC3E}">
        <p14:creationId xmlns:p14="http://schemas.microsoft.com/office/powerpoint/2010/main" val="31118120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FEA66-EC1D-4B43-ACD5-38D952346E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5BEFA-746A-47E5-AB93-6AF7BD1382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A350D1-BDF2-4BF6-A9C5-6EC80B944B36}"/>
              </a:ext>
            </a:extLst>
          </p:cNvPr>
          <p:cNvSpPr>
            <a:spLocks noGrp="1"/>
          </p:cNvSpPr>
          <p:nvPr>
            <p:ph type="dt" sz="half" idx="10"/>
          </p:nvPr>
        </p:nvSpPr>
        <p:spPr/>
        <p:txBody>
          <a:bodyPr/>
          <a:lstStyle/>
          <a:p>
            <a:fld id="{51B6AF1C-12ED-4AD6-BFEA-4323AF9EBE65}" type="datetimeFigureOut">
              <a:rPr lang="en-US" smtClean="0"/>
              <a:t>12/1/2020</a:t>
            </a:fld>
            <a:endParaRPr lang="en-US"/>
          </a:p>
        </p:txBody>
      </p:sp>
      <p:sp>
        <p:nvSpPr>
          <p:cNvPr id="5" name="Footer Placeholder 4">
            <a:extLst>
              <a:ext uri="{FF2B5EF4-FFF2-40B4-BE49-F238E27FC236}">
                <a16:creationId xmlns:a16="http://schemas.microsoft.com/office/drawing/2014/main" id="{4C171DA1-5C75-45DC-8081-6610D1C28E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D6F6B1-7553-4C8D-8F53-0B7C0FA8A6BE}"/>
              </a:ext>
            </a:extLst>
          </p:cNvPr>
          <p:cNvSpPr>
            <a:spLocks noGrp="1"/>
          </p:cNvSpPr>
          <p:nvPr>
            <p:ph type="sldNum" sz="quarter" idx="12"/>
          </p:nvPr>
        </p:nvSpPr>
        <p:spPr/>
        <p:txBody>
          <a:bodyPr/>
          <a:lstStyle/>
          <a:p>
            <a:fld id="{DE205C68-447D-45DC-8A8F-71DCF63EDF54}" type="slidenum">
              <a:rPr lang="en-US" smtClean="0"/>
              <a:t>‹#›</a:t>
            </a:fld>
            <a:endParaRPr lang="en-US"/>
          </a:p>
        </p:txBody>
      </p:sp>
    </p:spTree>
    <p:extLst>
      <p:ext uri="{BB962C8B-B14F-4D97-AF65-F5344CB8AC3E}">
        <p14:creationId xmlns:p14="http://schemas.microsoft.com/office/powerpoint/2010/main" val="18322228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6A455-2265-4D20-9338-248A0BB2B65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F2E5AA4-DA57-4A58-831A-37D82E0ECB0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B52207C-EEDE-40AB-9638-5167F5F0179B}"/>
              </a:ext>
            </a:extLst>
          </p:cNvPr>
          <p:cNvSpPr>
            <a:spLocks noGrp="1"/>
          </p:cNvSpPr>
          <p:nvPr>
            <p:ph type="dt" sz="half" idx="10"/>
          </p:nvPr>
        </p:nvSpPr>
        <p:spPr/>
        <p:txBody>
          <a:bodyPr/>
          <a:lstStyle/>
          <a:p>
            <a:fld id="{51B6AF1C-12ED-4AD6-BFEA-4323AF9EBE65}" type="datetimeFigureOut">
              <a:rPr lang="en-US" smtClean="0"/>
              <a:t>12/1/2020</a:t>
            </a:fld>
            <a:endParaRPr lang="en-US"/>
          </a:p>
        </p:txBody>
      </p:sp>
      <p:sp>
        <p:nvSpPr>
          <p:cNvPr id="5" name="Footer Placeholder 4">
            <a:extLst>
              <a:ext uri="{FF2B5EF4-FFF2-40B4-BE49-F238E27FC236}">
                <a16:creationId xmlns:a16="http://schemas.microsoft.com/office/drawing/2014/main" id="{CF068153-BE07-4582-94E4-306D3B2809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E1E142-44BE-4B56-B6DE-355F0F996F05}"/>
              </a:ext>
            </a:extLst>
          </p:cNvPr>
          <p:cNvSpPr>
            <a:spLocks noGrp="1"/>
          </p:cNvSpPr>
          <p:nvPr>
            <p:ph type="sldNum" sz="quarter" idx="12"/>
          </p:nvPr>
        </p:nvSpPr>
        <p:spPr/>
        <p:txBody>
          <a:bodyPr/>
          <a:lstStyle/>
          <a:p>
            <a:fld id="{DE205C68-447D-45DC-8A8F-71DCF63EDF54}" type="slidenum">
              <a:rPr lang="en-US" smtClean="0"/>
              <a:t>‹#›</a:t>
            </a:fld>
            <a:endParaRPr lang="en-US"/>
          </a:p>
        </p:txBody>
      </p:sp>
    </p:spTree>
    <p:extLst>
      <p:ext uri="{BB962C8B-B14F-4D97-AF65-F5344CB8AC3E}">
        <p14:creationId xmlns:p14="http://schemas.microsoft.com/office/powerpoint/2010/main" val="4117116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AF0EF-42A8-48B4-9B1B-B3A91EAE01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543C94-557A-4CBF-8F22-2B27140F84B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D1C3ECC-1501-46A4-B696-66936D2760F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8CEE074-7540-4A88-A6A2-E5741A717E40}"/>
              </a:ext>
            </a:extLst>
          </p:cNvPr>
          <p:cNvSpPr>
            <a:spLocks noGrp="1"/>
          </p:cNvSpPr>
          <p:nvPr>
            <p:ph type="dt" sz="half" idx="10"/>
          </p:nvPr>
        </p:nvSpPr>
        <p:spPr/>
        <p:txBody>
          <a:bodyPr/>
          <a:lstStyle/>
          <a:p>
            <a:fld id="{51B6AF1C-12ED-4AD6-BFEA-4323AF9EBE65}" type="datetimeFigureOut">
              <a:rPr lang="en-US" smtClean="0"/>
              <a:t>12/1/2020</a:t>
            </a:fld>
            <a:endParaRPr lang="en-US"/>
          </a:p>
        </p:txBody>
      </p:sp>
      <p:sp>
        <p:nvSpPr>
          <p:cNvPr id="6" name="Footer Placeholder 5">
            <a:extLst>
              <a:ext uri="{FF2B5EF4-FFF2-40B4-BE49-F238E27FC236}">
                <a16:creationId xmlns:a16="http://schemas.microsoft.com/office/drawing/2014/main" id="{207A2621-F75F-4E80-9518-F2B0223AEF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8F0CE2-751C-4E0D-947F-C90E203F9561}"/>
              </a:ext>
            </a:extLst>
          </p:cNvPr>
          <p:cNvSpPr>
            <a:spLocks noGrp="1"/>
          </p:cNvSpPr>
          <p:nvPr>
            <p:ph type="sldNum" sz="quarter" idx="12"/>
          </p:nvPr>
        </p:nvSpPr>
        <p:spPr/>
        <p:txBody>
          <a:bodyPr/>
          <a:lstStyle/>
          <a:p>
            <a:fld id="{DE205C68-447D-45DC-8A8F-71DCF63EDF54}" type="slidenum">
              <a:rPr lang="en-US" smtClean="0"/>
              <a:t>‹#›</a:t>
            </a:fld>
            <a:endParaRPr lang="en-US"/>
          </a:p>
        </p:txBody>
      </p:sp>
    </p:spTree>
    <p:extLst>
      <p:ext uri="{BB962C8B-B14F-4D97-AF65-F5344CB8AC3E}">
        <p14:creationId xmlns:p14="http://schemas.microsoft.com/office/powerpoint/2010/main" val="43415969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E00D8-8996-4A52-B9FC-90EE3F016AA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0610270-DB47-469F-966B-F4084178AA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6F18F2-719E-4807-AAF0-2A638783162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24900F-9C0D-4EEE-B474-2B6D59AE24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B4E9179-A734-4512-A657-BBB3CE185B1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ED3B0A-D731-4E47-A95C-2561F843ABAF}"/>
              </a:ext>
            </a:extLst>
          </p:cNvPr>
          <p:cNvSpPr>
            <a:spLocks noGrp="1"/>
          </p:cNvSpPr>
          <p:nvPr>
            <p:ph type="dt" sz="half" idx="10"/>
          </p:nvPr>
        </p:nvSpPr>
        <p:spPr/>
        <p:txBody>
          <a:bodyPr/>
          <a:lstStyle/>
          <a:p>
            <a:fld id="{51B6AF1C-12ED-4AD6-BFEA-4323AF9EBE65}" type="datetimeFigureOut">
              <a:rPr lang="en-US" smtClean="0"/>
              <a:t>12/1/2020</a:t>
            </a:fld>
            <a:endParaRPr lang="en-US"/>
          </a:p>
        </p:txBody>
      </p:sp>
      <p:sp>
        <p:nvSpPr>
          <p:cNvPr id="8" name="Footer Placeholder 7">
            <a:extLst>
              <a:ext uri="{FF2B5EF4-FFF2-40B4-BE49-F238E27FC236}">
                <a16:creationId xmlns:a16="http://schemas.microsoft.com/office/drawing/2014/main" id="{880C3627-31B8-4FA2-8BE6-B5BCBD1E0BB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0B7E0DC-5244-4BE0-9114-146547C323AB}"/>
              </a:ext>
            </a:extLst>
          </p:cNvPr>
          <p:cNvSpPr>
            <a:spLocks noGrp="1"/>
          </p:cNvSpPr>
          <p:nvPr>
            <p:ph type="sldNum" sz="quarter" idx="12"/>
          </p:nvPr>
        </p:nvSpPr>
        <p:spPr/>
        <p:txBody>
          <a:bodyPr/>
          <a:lstStyle/>
          <a:p>
            <a:fld id="{DE205C68-447D-45DC-8A8F-71DCF63EDF54}" type="slidenum">
              <a:rPr lang="en-US" smtClean="0"/>
              <a:t>‹#›</a:t>
            </a:fld>
            <a:endParaRPr lang="en-US"/>
          </a:p>
        </p:txBody>
      </p:sp>
    </p:spTree>
    <p:extLst>
      <p:ext uri="{BB962C8B-B14F-4D97-AF65-F5344CB8AC3E}">
        <p14:creationId xmlns:p14="http://schemas.microsoft.com/office/powerpoint/2010/main" val="26131056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B3B3B-D107-4CF9-A49C-AF06FE29324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65502AC-BE04-4F89-ADC1-4B233B8BACF6}"/>
              </a:ext>
            </a:extLst>
          </p:cNvPr>
          <p:cNvSpPr>
            <a:spLocks noGrp="1"/>
          </p:cNvSpPr>
          <p:nvPr>
            <p:ph type="dt" sz="half" idx="10"/>
          </p:nvPr>
        </p:nvSpPr>
        <p:spPr/>
        <p:txBody>
          <a:bodyPr/>
          <a:lstStyle/>
          <a:p>
            <a:fld id="{51B6AF1C-12ED-4AD6-BFEA-4323AF9EBE65}" type="datetimeFigureOut">
              <a:rPr lang="en-US" smtClean="0"/>
              <a:t>12/1/2020</a:t>
            </a:fld>
            <a:endParaRPr lang="en-US"/>
          </a:p>
        </p:txBody>
      </p:sp>
      <p:sp>
        <p:nvSpPr>
          <p:cNvPr id="4" name="Footer Placeholder 3">
            <a:extLst>
              <a:ext uri="{FF2B5EF4-FFF2-40B4-BE49-F238E27FC236}">
                <a16:creationId xmlns:a16="http://schemas.microsoft.com/office/drawing/2014/main" id="{D848F5DF-FF75-4516-AC66-E1CEA04BF6E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CB18E9D-C70A-48CC-B25B-5D2B13E774BA}"/>
              </a:ext>
            </a:extLst>
          </p:cNvPr>
          <p:cNvSpPr>
            <a:spLocks noGrp="1"/>
          </p:cNvSpPr>
          <p:nvPr>
            <p:ph type="sldNum" sz="quarter" idx="12"/>
          </p:nvPr>
        </p:nvSpPr>
        <p:spPr/>
        <p:txBody>
          <a:bodyPr/>
          <a:lstStyle/>
          <a:p>
            <a:fld id="{DE205C68-447D-45DC-8A8F-71DCF63EDF54}" type="slidenum">
              <a:rPr lang="en-US" smtClean="0"/>
              <a:t>‹#›</a:t>
            </a:fld>
            <a:endParaRPr lang="en-US"/>
          </a:p>
        </p:txBody>
      </p:sp>
    </p:spTree>
    <p:extLst>
      <p:ext uri="{BB962C8B-B14F-4D97-AF65-F5344CB8AC3E}">
        <p14:creationId xmlns:p14="http://schemas.microsoft.com/office/powerpoint/2010/main" val="7446956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F025B0B-0BDF-4CC6-B8C6-1AD35F8A17EE}"/>
              </a:ext>
            </a:extLst>
          </p:cNvPr>
          <p:cNvSpPr>
            <a:spLocks noGrp="1"/>
          </p:cNvSpPr>
          <p:nvPr>
            <p:ph type="dt" sz="half" idx="10"/>
          </p:nvPr>
        </p:nvSpPr>
        <p:spPr/>
        <p:txBody>
          <a:bodyPr/>
          <a:lstStyle/>
          <a:p>
            <a:fld id="{51B6AF1C-12ED-4AD6-BFEA-4323AF9EBE65}" type="datetimeFigureOut">
              <a:rPr lang="en-US" smtClean="0"/>
              <a:t>12/1/2020</a:t>
            </a:fld>
            <a:endParaRPr lang="en-US"/>
          </a:p>
        </p:txBody>
      </p:sp>
      <p:sp>
        <p:nvSpPr>
          <p:cNvPr id="3" name="Footer Placeholder 2">
            <a:extLst>
              <a:ext uri="{FF2B5EF4-FFF2-40B4-BE49-F238E27FC236}">
                <a16:creationId xmlns:a16="http://schemas.microsoft.com/office/drawing/2014/main" id="{2570CF3D-1716-4C4A-A0E0-9B0F2315BB5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82A1DAC-974A-4EBC-84B2-330595696C9B}"/>
              </a:ext>
            </a:extLst>
          </p:cNvPr>
          <p:cNvSpPr>
            <a:spLocks noGrp="1"/>
          </p:cNvSpPr>
          <p:nvPr>
            <p:ph type="sldNum" sz="quarter" idx="12"/>
          </p:nvPr>
        </p:nvSpPr>
        <p:spPr/>
        <p:txBody>
          <a:bodyPr/>
          <a:lstStyle/>
          <a:p>
            <a:fld id="{DE205C68-447D-45DC-8A8F-71DCF63EDF54}" type="slidenum">
              <a:rPr lang="en-US" smtClean="0"/>
              <a:t>‹#›</a:t>
            </a:fld>
            <a:endParaRPr lang="en-US"/>
          </a:p>
        </p:txBody>
      </p:sp>
    </p:spTree>
    <p:extLst>
      <p:ext uri="{BB962C8B-B14F-4D97-AF65-F5344CB8AC3E}">
        <p14:creationId xmlns:p14="http://schemas.microsoft.com/office/powerpoint/2010/main" val="58004553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5BB5A-55A6-4EE4-A1FB-B0827E5018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F63EEB9-F021-46AA-A68E-A600C83F17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50452A4-EA41-4EC6-9439-764440DB70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750E33-6CEF-4440-BA2B-5732C2AED9FE}"/>
              </a:ext>
            </a:extLst>
          </p:cNvPr>
          <p:cNvSpPr>
            <a:spLocks noGrp="1"/>
          </p:cNvSpPr>
          <p:nvPr>
            <p:ph type="dt" sz="half" idx="10"/>
          </p:nvPr>
        </p:nvSpPr>
        <p:spPr/>
        <p:txBody>
          <a:bodyPr/>
          <a:lstStyle/>
          <a:p>
            <a:fld id="{51B6AF1C-12ED-4AD6-BFEA-4323AF9EBE65}" type="datetimeFigureOut">
              <a:rPr lang="en-US" smtClean="0"/>
              <a:t>12/1/2020</a:t>
            </a:fld>
            <a:endParaRPr lang="en-US"/>
          </a:p>
        </p:txBody>
      </p:sp>
      <p:sp>
        <p:nvSpPr>
          <p:cNvPr id="6" name="Footer Placeholder 5">
            <a:extLst>
              <a:ext uri="{FF2B5EF4-FFF2-40B4-BE49-F238E27FC236}">
                <a16:creationId xmlns:a16="http://schemas.microsoft.com/office/drawing/2014/main" id="{735C0B4C-8ABD-4F74-BEB4-D73635A884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9863FB-1981-43BE-B4CB-D9B752A7F7DA}"/>
              </a:ext>
            </a:extLst>
          </p:cNvPr>
          <p:cNvSpPr>
            <a:spLocks noGrp="1"/>
          </p:cNvSpPr>
          <p:nvPr>
            <p:ph type="sldNum" sz="quarter" idx="12"/>
          </p:nvPr>
        </p:nvSpPr>
        <p:spPr/>
        <p:txBody>
          <a:bodyPr/>
          <a:lstStyle/>
          <a:p>
            <a:fld id="{DE205C68-447D-45DC-8A8F-71DCF63EDF54}" type="slidenum">
              <a:rPr lang="en-US" smtClean="0"/>
              <a:t>‹#›</a:t>
            </a:fld>
            <a:endParaRPr lang="en-US"/>
          </a:p>
        </p:txBody>
      </p:sp>
    </p:spTree>
    <p:extLst>
      <p:ext uri="{BB962C8B-B14F-4D97-AF65-F5344CB8AC3E}">
        <p14:creationId xmlns:p14="http://schemas.microsoft.com/office/powerpoint/2010/main" val="14827683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8A0D-D823-4C73-A27B-DEEB9B6C3F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175A4CF-29C0-4676-9A2F-FB65AEF6213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8B41A52-3B47-491B-9962-DC300CD7F8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47C6C4-E6A9-4CF0-93D4-D34064CB1DE9}"/>
              </a:ext>
            </a:extLst>
          </p:cNvPr>
          <p:cNvSpPr>
            <a:spLocks noGrp="1"/>
          </p:cNvSpPr>
          <p:nvPr>
            <p:ph type="dt" sz="half" idx="10"/>
          </p:nvPr>
        </p:nvSpPr>
        <p:spPr/>
        <p:txBody>
          <a:bodyPr/>
          <a:lstStyle/>
          <a:p>
            <a:fld id="{51B6AF1C-12ED-4AD6-BFEA-4323AF9EBE65}" type="datetimeFigureOut">
              <a:rPr lang="en-US" smtClean="0"/>
              <a:t>12/1/2020</a:t>
            </a:fld>
            <a:endParaRPr lang="en-US"/>
          </a:p>
        </p:txBody>
      </p:sp>
      <p:sp>
        <p:nvSpPr>
          <p:cNvPr id="6" name="Footer Placeholder 5">
            <a:extLst>
              <a:ext uri="{FF2B5EF4-FFF2-40B4-BE49-F238E27FC236}">
                <a16:creationId xmlns:a16="http://schemas.microsoft.com/office/drawing/2014/main" id="{0ACB347F-E22D-4843-B4D4-8FC089C608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7DFE4A-7E9E-471E-905D-BA977E737CF4}"/>
              </a:ext>
            </a:extLst>
          </p:cNvPr>
          <p:cNvSpPr>
            <a:spLocks noGrp="1"/>
          </p:cNvSpPr>
          <p:nvPr>
            <p:ph type="sldNum" sz="quarter" idx="12"/>
          </p:nvPr>
        </p:nvSpPr>
        <p:spPr/>
        <p:txBody>
          <a:bodyPr/>
          <a:lstStyle/>
          <a:p>
            <a:fld id="{DE205C68-447D-45DC-8A8F-71DCF63EDF54}" type="slidenum">
              <a:rPr lang="en-US" smtClean="0"/>
              <a:t>‹#›</a:t>
            </a:fld>
            <a:endParaRPr lang="en-US"/>
          </a:p>
        </p:txBody>
      </p:sp>
    </p:spTree>
    <p:extLst>
      <p:ext uri="{BB962C8B-B14F-4D97-AF65-F5344CB8AC3E}">
        <p14:creationId xmlns:p14="http://schemas.microsoft.com/office/powerpoint/2010/main" val="2941344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12/1/2020</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0280834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40E1D-3A72-4249-B94B-600E87C3A34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388CCB7-9D44-4583-87F3-1BC072C4908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5D4108-1911-40D2-BC93-3A3481820C7B}"/>
              </a:ext>
            </a:extLst>
          </p:cNvPr>
          <p:cNvSpPr>
            <a:spLocks noGrp="1"/>
          </p:cNvSpPr>
          <p:nvPr>
            <p:ph type="dt" sz="half" idx="10"/>
          </p:nvPr>
        </p:nvSpPr>
        <p:spPr/>
        <p:txBody>
          <a:bodyPr/>
          <a:lstStyle/>
          <a:p>
            <a:fld id="{51B6AF1C-12ED-4AD6-BFEA-4323AF9EBE65}" type="datetimeFigureOut">
              <a:rPr lang="en-US" smtClean="0"/>
              <a:t>12/1/2020</a:t>
            </a:fld>
            <a:endParaRPr lang="en-US"/>
          </a:p>
        </p:txBody>
      </p:sp>
      <p:sp>
        <p:nvSpPr>
          <p:cNvPr id="5" name="Footer Placeholder 4">
            <a:extLst>
              <a:ext uri="{FF2B5EF4-FFF2-40B4-BE49-F238E27FC236}">
                <a16:creationId xmlns:a16="http://schemas.microsoft.com/office/drawing/2014/main" id="{23BE2C80-972B-4149-AA82-0100833B2D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8F93C0-38F0-47D7-A94F-FBE221A0817B}"/>
              </a:ext>
            </a:extLst>
          </p:cNvPr>
          <p:cNvSpPr>
            <a:spLocks noGrp="1"/>
          </p:cNvSpPr>
          <p:nvPr>
            <p:ph type="sldNum" sz="quarter" idx="12"/>
          </p:nvPr>
        </p:nvSpPr>
        <p:spPr/>
        <p:txBody>
          <a:bodyPr/>
          <a:lstStyle/>
          <a:p>
            <a:fld id="{DE205C68-447D-45DC-8A8F-71DCF63EDF54}" type="slidenum">
              <a:rPr lang="en-US" smtClean="0"/>
              <a:t>‹#›</a:t>
            </a:fld>
            <a:endParaRPr lang="en-US"/>
          </a:p>
        </p:txBody>
      </p:sp>
    </p:spTree>
    <p:extLst>
      <p:ext uri="{BB962C8B-B14F-4D97-AF65-F5344CB8AC3E}">
        <p14:creationId xmlns:p14="http://schemas.microsoft.com/office/powerpoint/2010/main" val="355453678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1DC496-FB25-44DE-B722-D07B26857C7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755A504-FB28-4913-8A9A-1ECEB4D6D12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5BD757-33A3-45F3-B732-2EAE7DC5774E}"/>
              </a:ext>
            </a:extLst>
          </p:cNvPr>
          <p:cNvSpPr>
            <a:spLocks noGrp="1"/>
          </p:cNvSpPr>
          <p:nvPr>
            <p:ph type="dt" sz="half" idx="10"/>
          </p:nvPr>
        </p:nvSpPr>
        <p:spPr/>
        <p:txBody>
          <a:bodyPr/>
          <a:lstStyle/>
          <a:p>
            <a:fld id="{51B6AF1C-12ED-4AD6-BFEA-4323AF9EBE65}" type="datetimeFigureOut">
              <a:rPr lang="en-US" smtClean="0"/>
              <a:t>12/1/2020</a:t>
            </a:fld>
            <a:endParaRPr lang="en-US"/>
          </a:p>
        </p:txBody>
      </p:sp>
      <p:sp>
        <p:nvSpPr>
          <p:cNvPr id="5" name="Footer Placeholder 4">
            <a:extLst>
              <a:ext uri="{FF2B5EF4-FFF2-40B4-BE49-F238E27FC236}">
                <a16:creationId xmlns:a16="http://schemas.microsoft.com/office/drawing/2014/main" id="{B31B97A7-BB7C-45E8-8A93-1078A3A207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F6A272-4A6A-442D-8EBD-CDC84BD0218A}"/>
              </a:ext>
            </a:extLst>
          </p:cNvPr>
          <p:cNvSpPr>
            <a:spLocks noGrp="1"/>
          </p:cNvSpPr>
          <p:nvPr>
            <p:ph type="sldNum" sz="quarter" idx="12"/>
          </p:nvPr>
        </p:nvSpPr>
        <p:spPr/>
        <p:txBody>
          <a:bodyPr/>
          <a:lstStyle/>
          <a:p>
            <a:fld id="{DE205C68-447D-45DC-8A8F-71DCF63EDF54}" type="slidenum">
              <a:rPr lang="en-US" smtClean="0"/>
              <a:t>‹#›</a:t>
            </a:fld>
            <a:endParaRPr lang="en-US"/>
          </a:p>
        </p:txBody>
      </p:sp>
    </p:spTree>
    <p:extLst>
      <p:ext uri="{BB962C8B-B14F-4D97-AF65-F5344CB8AC3E}">
        <p14:creationId xmlns:p14="http://schemas.microsoft.com/office/powerpoint/2010/main" val="5255556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724E4-5DC5-4D41-91AA-FDD633D4FC0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556BB38-1D68-4E00-BEF9-EC63BA6922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7DBDDB8-3C22-4999-8746-519888B4C365}"/>
              </a:ext>
            </a:extLst>
          </p:cNvPr>
          <p:cNvSpPr>
            <a:spLocks noGrp="1"/>
          </p:cNvSpPr>
          <p:nvPr>
            <p:ph type="dt" sz="half" idx="10"/>
          </p:nvPr>
        </p:nvSpPr>
        <p:spPr/>
        <p:txBody>
          <a:bodyPr/>
          <a:lstStyle/>
          <a:p>
            <a:fld id="{C1B978BE-5380-4A60-AAE4-7B3E8AA61D16}" type="datetimeFigureOut">
              <a:rPr lang="en-US" smtClean="0"/>
              <a:t>12/1/2020</a:t>
            </a:fld>
            <a:endParaRPr lang="en-US"/>
          </a:p>
        </p:txBody>
      </p:sp>
      <p:sp>
        <p:nvSpPr>
          <p:cNvPr id="5" name="Footer Placeholder 4">
            <a:extLst>
              <a:ext uri="{FF2B5EF4-FFF2-40B4-BE49-F238E27FC236}">
                <a16:creationId xmlns:a16="http://schemas.microsoft.com/office/drawing/2014/main" id="{C31BBC3D-330E-4941-8DE2-9C5FCE0754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A89D76-728D-4E81-8CB9-490FA0706663}"/>
              </a:ext>
            </a:extLst>
          </p:cNvPr>
          <p:cNvSpPr>
            <a:spLocks noGrp="1"/>
          </p:cNvSpPr>
          <p:nvPr>
            <p:ph type="sldNum" sz="quarter" idx="12"/>
          </p:nvPr>
        </p:nvSpPr>
        <p:spPr/>
        <p:txBody>
          <a:bodyPr/>
          <a:lstStyle/>
          <a:p>
            <a:fld id="{E487C066-1B8A-4625-AAAF-BD30E3BB2A0E}" type="slidenum">
              <a:rPr lang="en-US" smtClean="0"/>
              <a:t>‹#›</a:t>
            </a:fld>
            <a:endParaRPr lang="en-US"/>
          </a:p>
        </p:txBody>
      </p:sp>
    </p:spTree>
    <p:extLst>
      <p:ext uri="{BB962C8B-B14F-4D97-AF65-F5344CB8AC3E}">
        <p14:creationId xmlns:p14="http://schemas.microsoft.com/office/powerpoint/2010/main" val="101932088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D9DE3-B398-436F-807B-52ACC944E1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FBD33C-216E-4CEF-8531-7165E4C437B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7816B5-4066-4DC2-8CEC-7085154E3667}"/>
              </a:ext>
            </a:extLst>
          </p:cNvPr>
          <p:cNvSpPr>
            <a:spLocks noGrp="1"/>
          </p:cNvSpPr>
          <p:nvPr>
            <p:ph type="dt" sz="half" idx="10"/>
          </p:nvPr>
        </p:nvSpPr>
        <p:spPr/>
        <p:txBody>
          <a:bodyPr/>
          <a:lstStyle/>
          <a:p>
            <a:fld id="{C1B978BE-5380-4A60-AAE4-7B3E8AA61D16}" type="datetimeFigureOut">
              <a:rPr lang="en-US" smtClean="0"/>
              <a:t>12/1/2020</a:t>
            </a:fld>
            <a:endParaRPr lang="en-US"/>
          </a:p>
        </p:txBody>
      </p:sp>
      <p:sp>
        <p:nvSpPr>
          <p:cNvPr id="5" name="Footer Placeholder 4">
            <a:extLst>
              <a:ext uri="{FF2B5EF4-FFF2-40B4-BE49-F238E27FC236}">
                <a16:creationId xmlns:a16="http://schemas.microsoft.com/office/drawing/2014/main" id="{EA9237EF-69DC-414B-9162-50E0D49383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7C1A37-463F-4F77-B25D-E44EDB6D192B}"/>
              </a:ext>
            </a:extLst>
          </p:cNvPr>
          <p:cNvSpPr>
            <a:spLocks noGrp="1"/>
          </p:cNvSpPr>
          <p:nvPr>
            <p:ph type="sldNum" sz="quarter" idx="12"/>
          </p:nvPr>
        </p:nvSpPr>
        <p:spPr/>
        <p:txBody>
          <a:bodyPr/>
          <a:lstStyle/>
          <a:p>
            <a:fld id="{E487C066-1B8A-4625-AAAF-BD30E3BB2A0E}" type="slidenum">
              <a:rPr lang="en-US" smtClean="0"/>
              <a:t>‹#›</a:t>
            </a:fld>
            <a:endParaRPr lang="en-US"/>
          </a:p>
        </p:txBody>
      </p:sp>
    </p:spTree>
    <p:extLst>
      <p:ext uri="{BB962C8B-B14F-4D97-AF65-F5344CB8AC3E}">
        <p14:creationId xmlns:p14="http://schemas.microsoft.com/office/powerpoint/2010/main" val="204716673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982CF-4A52-4363-A911-E01ECDC0589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5835D34-5034-417E-A03F-557B86EA5D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0589978-9444-40D9-A8BA-C19E68A46E9F}"/>
              </a:ext>
            </a:extLst>
          </p:cNvPr>
          <p:cNvSpPr>
            <a:spLocks noGrp="1"/>
          </p:cNvSpPr>
          <p:nvPr>
            <p:ph type="dt" sz="half" idx="10"/>
          </p:nvPr>
        </p:nvSpPr>
        <p:spPr/>
        <p:txBody>
          <a:bodyPr/>
          <a:lstStyle/>
          <a:p>
            <a:fld id="{C1B978BE-5380-4A60-AAE4-7B3E8AA61D16}" type="datetimeFigureOut">
              <a:rPr lang="en-US" smtClean="0"/>
              <a:t>12/1/2020</a:t>
            </a:fld>
            <a:endParaRPr lang="en-US"/>
          </a:p>
        </p:txBody>
      </p:sp>
      <p:sp>
        <p:nvSpPr>
          <p:cNvPr id="5" name="Footer Placeholder 4">
            <a:extLst>
              <a:ext uri="{FF2B5EF4-FFF2-40B4-BE49-F238E27FC236}">
                <a16:creationId xmlns:a16="http://schemas.microsoft.com/office/drawing/2014/main" id="{BB68CD50-5968-4876-B5EC-0949455A28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C9ABF4-23B4-47F7-B7C0-96402BC45868}"/>
              </a:ext>
            </a:extLst>
          </p:cNvPr>
          <p:cNvSpPr>
            <a:spLocks noGrp="1"/>
          </p:cNvSpPr>
          <p:nvPr>
            <p:ph type="sldNum" sz="quarter" idx="12"/>
          </p:nvPr>
        </p:nvSpPr>
        <p:spPr/>
        <p:txBody>
          <a:bodyPr/>
          <a:lstStyle/>
          <a:p>
            <a:fld id="{E487C066-1B8A-4625-AAAF-BD30E3BB2A0E}" type="slidenum">
              <a:rPr lang="en-US" smtClean="0"/>
              <a:t>‹#›</a:t>
            </a:fld>
            <a:endParaRPr lang="en-US"/>
          </a:p>
        </p:txBody>
      </p:sp>
    </p:spTree>
    <p:extLst>
      <p:ext uri="{BB962C8B-B14F-4D97-AF65-F5344CB8AC3E}">
        <p14:creationId xmlns:p14="http://schemas.microsoft.com/office/powerpoint/2010/main" val="44658546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3F5D2-925E-4027-B9C2-2A3FF4F25E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B6EC7A-B664-4D9F-B913-BAE696480A9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1F276E3-F839-47EC-8521-0CC475A0D2F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A42A164-5FB2-43DD-A778-AFE23AC6FBA1}"/>
              </a:ext>
            </a:extLst>
          </p:cNvPr>
          <p:cNvSpPr>
            <a:spLocks noGrp="1"/>
          </p:cNvSpPr>
          <p:nvPr>
            <p:ph type="dt" sz="half" idx="10"/>
          </p:nvPr>
        </p:nvSpPr>
        <p:spPr/>
        <p:txBody>
          <a:bodyPr/>
          <a:lstStyle/>
          <a:p>
            <a:fld id="{C1B978BE-5380-4A60-AAE4-7B3E8AA61D16}" type="datetimeFigureOut">
              <a:rPr lang="en-US" smtClean="0"/>
              <a:t>12/1/2020</a:t>
            </a:fld>
            <a:endParaRPr lang="en-US"/>
          </a:p>
        </p:txBody>
      </p:sp>
      <p:sp>
        <p:nvSpPr>
          <p:cNvPr id="6" name="Footer Placeholder 5">
            <a:extLst>
              <a:ext uri="{FF2B5EF4-FFF2-40B4-BE49-F238E27FC236}">
                <a16:creationId xmlns:a16="http://schemas.microsoft.com/office/drawing/2014/main" id="{B8C401CD-4E14-45A5-AE4D-2EA65AF8DD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1803D2-EDF5-49DF-B893-2A99D333E01F}"/>
              </a:ext>
            </a:extLst>
          </p:cNvPr>
          <p:cNvSpPr>
            <a:spLocks noGrp="1"/>
          </p:cNvSpPr>
          <p:nvPr>
            <p:ph type="sldNum" sz="quarter" idx="12"/>
          </p:nvPr>
        </p:nvSpPr>
        <p:spPr/>
        <p:txBody>
          <a:bodyPr/>
          <a:lstStyle/>
          <a:p>
            <a:fld id="{E487C066-1B8A-4625-AAAF-BD30E3BB2A0E}" type="slidenum">
              <a:rPr lang="en-US" smtClean="0"/>
              <a:t>‹#›</a:t>
            </a:fld>
            <a:endParaRPr lang="en-US"/>
          </a:p>
        </p:txBody>
      </p:sp>
    </p:spTree>
    <p:extLst>
      <p:ext uri="{BB962C8B-B14F-4D97-AF65-F5344CB8AC3E}">
        <p14:creationId xmlns:p14="http://schemas.microsoft.com/office/powerpoint/2010/main" val="176784600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F7F12-8B85-410A-B98D-C4148018C9D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F98DB20-469F-46FF-9348-B9EB28163D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4B9E8F-1E63-4254-B560-6FBE3A5992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BEB8985-5E3C-4788-B578-BC4F1D09BA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BA646FE-BDB5-431A-A77E-941D85BC438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E542FF4-8268-4C3C-9D51-7AA6E9C49E18}"/>
              </a:ext>
            </a:extLst>
          </p:cNvPr>
          <p:cNvSpPr>
            <a:spLocks noGrp="1"/>
          </p:cNvSpPr>
          <p:nvPr>
            <p:ph type="dt" sz="half" idx="10"/>
          </p:nvPr>
        </p:nvSpPr>
        <p:spPr/>
        <p:txBody>
          <a:bodyPr/>
          <a:lstStyle/>
          <a:p>
            <a:fld id="{C1B978BE-5380-4A60-AAE4-7B3E8AA61D16}" type="datetimeFigureOut">
              <a:rPr lang="en-US" smtClean="0"/>
              <a:t>12/1/2020</a:t>
            </a:fld>
            <a:endParaRPr lang="en-US"/>
          </a:p>
        </p:txBody>
      </p:sp>
      <p:sp>
        <p:nvSpPr>
          <p:cNvPr id="8" name="Footer Placeholder 7">
            <a:extLst>
              <a:ext uri="{FF2B5EF4-FFF2-40B4-BE49-F238E27FC236}">
                <a16:creationId xmlns:a16="http://schemas.microsoft.com/office/drawing/2014/main" id="{B96176FF-5DAA-40C4-A44A-104DF166EAF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1E03265-A04E-4573-B357-8ABFB01757F2}"/>
              </a:ext>
            </a:extLst>
          </p:cNvPr>
          <p:cNvSpPr>
            <a:spLocks noGrp="1"/>
          </p:cNvSpPr>
          <p:nvPr>
            <p:ph type="sldNum" sz="quarter" idx="12"/>
          </p:nvPr>
        </p:nvSpPr>
        <p:spPr/>
        <p:txBody>
          <a:bodyPr/>
          <a:lstStyle/>
          <a:p>
            <a:fld id="{E487C066-1B8A-4625-AAAF-BD30E3BB2A0E}" type="slidenum">
              <a:rPr lang="en-US" smtClean="0"/>
              <a:t>‹#›</a:t>
            </a:fld>
            <a:endParaRPr lang="en-US"/>
          </a:p>
        </p:txBody>
      </p:sp>
    </p:spTree>
    <p:extLst>
      <p:ext uri="{BB962C8B-B14F-4D97-AF65-F5344CB8AC3E}">
        <p14:creationId xmlns:p14="http://schemas.microsoft.com/office/powerpoint/2010/main" val="393074621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F123A-53D1-43BD-AE9A-7D2025D79C1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3E4F648-949B-4091-A938-0FDA1EBCC8C2}"/>
              </a:ext>
            </a:extLst>
          </p:cNvPr>
          <p:cNvSpPr>
            <a:spLocks noGrp="1"/>
          </p:cNvSpPr>
          <p:nvPr>
            <p:ph type="dt" sz="half" idx="10"/>
          </p:nvPr>
        </p:nvSpPr>
        <p:spPr/>
        <p:txBody>
          <a:bodyPr/>
          <a:lstStyle/>
          <a:p>
            <a:fld id="{C1B978BE-5380-4A60-AAE4-7B3E8AA61D16}" type="datetimeFigureOut">
              <a:rPr lang="en-US" smtClean="0"/>
              <a:t>12/1/2020</a:t>
            </a:fld>
            <a:endParaRPr lang="en-US"/>
          </a:p>
        </p:txBody>
      </p:sp>
      <p:sp>
        <p:nvSpPr>
          <p:cNvPr id="4" name="Footer Placeholder 3">
            <a:extLst>
              <a:ext uri="{FF2B5EF4-FFF2-40B4-BE49-F238E27FC236}">
                <a16:creationId xmlns:a16="http://schemas.microsoft.com/office/drawing/2014/main" id="{54A72272-C47A-474D-A605-59DEA90D4D3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9F4EB0B-B249-4C4D-8CBF-E45F45238236}"/>
              </a:ext>
            </a:extLst>
          </p:cNvPr>
          <p:cNvSpPr>
            <a:spLocks noGrp="1"/>
          </p:cNvSpPr>
          <p:nvPr>
            <p:ph type="sldNum" sz="quarter" idx="12"/>
          </p:nvPr>
        </p:nvSpPr>
        <p:spPr/>
        <p:txBody>
          <a:bodyPr/>
          <a:lstStyle/>
          <a:p>
            <a:fld id="{E487C066-1B8A-4625-AAAF-BD30E3BB2A0E}" type="slidenum">
              <a:rPr lang="en-US" smtClean="0"/>
              <a:t>‹#›</a:t>
            </a:fld>
            <a:endParaRPr lang="en-US"/>
          </a:p>
        </p:txBody>
      </p:sp>
    </p:spTree>
    <p:extLst>
      <p:ext uri="{BB962C8B-B14F-4D97-AF65-F5344CB8AC3E}">
        <p14:creationId xmlns:p14="http://schemas.microsoft.com/office/powerpoint/2010/main" val="200148437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CDAF87-DE5A-4718-BBDD-A28D821EDBCA}"/>
              </a:ext>
            </a:extLst>
          </p:cNvPr>
          <p:cNvSpPr>
            <a:spLocks noGrp="1"/>
          </p:cNvSpPr>
          <p:nvPr>
            <p:ph type="dt" sz="half" idx="10"/>
          </p:nvPr>
        </p:nvSpPr>
        <p:spPr/>
        <p:txBody>
          <a:bodyPr/>
          <a:lstStyle/>
          <a:p>
            <a:fld id="{C1B978BE-5380-4A60-AAE4-7B3E8AA61D16}" type="datetimeFigureOut">
              <a:rPr lang="en-US" smtClean="0"/>
              <a:t>12/1/2020</a:t>
            </a:fld>
            <a:endParaRPr lang="en-US"/>
          </a:p>
        </p:txBody>
      </p:sp>
      <p:sp>
        <p:nvSpPr>
          <p:cNvPr id="3" name="Footer Placeholder 2">
            <a:extLst>
              <a:ext uri="{FF2B5EF4-FFF2-40B4-BE49-F238E27FC236}">
                <a16:creationId xmlns:a16="http://schemas.microsoft.com/office/drawing/2014/main" id="{C985DE98-964B-4F14-B69F-0CD2205EDB3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F1187DC-CDF1-41D1-80BD-73C337CB3C4D}"/>
              </a:ext>
            </a:extLst>
          </p:cNvPr>
          <p:cNvSpPr>
            <a:spLocks noGrp="1"/>
          </p:cNvSpPr>
          <p:nvPr>
            <p:ph type="sldNum" sz="quarter" idx="12"/>
          </p:nvPr>
        </p:nvSpPr>
        <p:spPr/>
        <p:txBody>
          <a:bodyPr/>
          <a:lstStyle/>
          <a:p>
            <a:fld id="{E487C066-1B8A-4625-AAAF-BD30E3BB2A0E}" type="slidenum">
              <a:rPr lang="en-US" smtClean="0"/>
              <a:t>‹#›</a:t>
            </a:fld>
            <a:endParaRPr lang="en-US"/>
          </a:p>
        </p:txBody>
      </p:sp>
    </p:spTree>
    <p:extLst>
      <p:ext uri="{BB962C8B-B14F-4D97-AF65-F5344CB8AC3E}">
        <p14:creationId xmlns:p14="http://schemas.microsoft.com/office/powerpoint/2010/main" val="294170971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A8D14-282A-4574-8C59-D8D366CE7B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9E27904-4BE6-4D22-94FD-F27ACF2A6A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A22C33-456B-45E0-86AB-D7DCE109E7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63CF68-07EB-4760-80A8-462E83EB079D}"/>
              </a:ext>
            </a:extLst>
          </p:cNvPr>
          <p:cNvSpPr>
            <a:spLocks noGrp="1"/>
          </p:cNvSpPr>
          <p:nvPr>
            <p:ph type="dt" sz="half" idx="10"/>
          </p:nvPr>
        </p:nvSpPr>
        <p:spPr/>
        <p:txBody>
          <a:bodyPr/>
          <a:lstStyle/>
          <a:p>
            <a:fld id="{C1B978BE-5380-4A60-AAE4-7B3E8AA61D16}" type="datetimeFigureOut">
              <a:rPr lang="en-US" smtClean="0"/>
              <a:t>12/1/2020</a:t>
            </a:fld>
            <a:endParaRPr lang="en-US"/>
          </a:p>
        </p:txBody>
      </p:sp>
      <p:sp>
        <p:nvSpPr>
          <p:cNvPr id="6" name="Footer Placeholder 5">
            <a:extLst>
              <a:ext uri="{FF2B5EF4-FFF2-40B4-BE49-F238E27FC236}">
                <a16:creationId xmlns:a16="http://schemas.microsoft.com/office/drawing/2014/main" id="{8B70B0F4-0EF5-481B-9718-6C0886879B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1A956D-3016-4D54-A308-7BBCEA7EBA28}"/>
              </a:ext>
            </a:extLst>
          </p:cNvPr>
          <p:cNvSpPr>
            <a:spLocks noGrp="1"/>
          </p:cNvSpPr>
          <p:nvPr>
            <p:ph type="sldNum" sz="quarter" idx="12"/>
          </p:nvPr>
        </p:nvSpPr>
        <p:spPr/>
        <p:txBody>
          <a:bodyPr/>
          <a:lstStyle/>
          <a:p>
            <a:fld id="{E487C066-1B8A-4625-AAAF-BD30E3BB2A0E}" type="slidenum">
              <a:rPr lang="en-US" smtClean="0"/>
              <a:t>‹#›</a:t>
            </a:fld>
            <a:endParaRPr lang="en-US"/>
          </a:p>
        </p:txBody>
      </p:sp>
    </p:spTree>
    <p:extLst>
      <p:ext uri="{BB962C8B-B14F-4D97-AF65-F5344CB8AC3E}">
        <p14:creationId xmlns:p14="http://schemas.microsoft.com/office/powerpoint/2010/main" val="1605294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12/1/2020</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0177117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1143E-0ADF-4C7A-A268-C4C236C7A7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F25C69F-CBD4-4328-85A5-C04997FA93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911E18F-7510-41B2-B0EB-09A7760AA8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BEE903-54C4-405F-B5D7-5B81B00C175A}"/>
              </a:ext>
            </a:extLst>
          </p:cNvPr>
          <p:cNvSpPr>
            <a:spLocks noGrp="1"/>
          </p:cNvSpPr>
          <p:nvPr>
            <p:ph type="dt" sz="half" idx="10"/>
          </p:nvPr>
        </p:nvSpPr>
        <p:spPr/>
        <p:txBody>
          <a:bodyPr/>
          <a:lstStyle/>
          <a:p>
            <a:fld id="{C1B978BE-5380-4A60-AAE4-7B3E8AA61D16}" type="datetimeFigureOut">
              <a:rPr lang="en-US" smtClean="0"/>
              <a:t>12/1/2020</a:t>
            </a:fld>
            <a:endParaRPr lang="en-US"/>
          </a:p>
        </p:txBody>
      </p:sp>
      <p:sp>
        <p:nvSpPr>
          <p:cNvPr id="6" name="Footer Placeholder 5">
            <a:extLst>
              <a:ext uri="{FF2B5EF4-FFF2-40B4-BE49-F238E27FC236}">
                <a16:creationId xmlns:a16="http://schemas.microsoft.com/office/drawing/2014/main" id="{6BDDD435-985E-4764-935E-79B079E59E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D7E302-8A45-44AA-9948-095748115137}"/>
              </a:ext>
            </a:extLst>
          </p:cNvPr>
          <p:cNvSpPr>
            <a:spLocks noGrp="1"/>
          </p:cNvSpPr>
          <p:nvPr>
            <p:ph type="sldNum" sz="quarter" idx="12"/>
          </p:nvPr>
        </p:nvSpPr>
        <p:spPr/>
        <p:txBody>
          <a:bodyPr/>
          <a:lstStyle/>
          <a:p>
            <a:fld id="{E487C066-1B8A-4625-AAAF-BD30E3BB2A0E}" type="slidenum">
              <a:rPr lang="en-US" smtClean="0"/>
              <a:t>‹#›</a:t>
            </a:fld>
            <a:endParaRPr lang="en-US"/>
          </a:p>
        </p:txBody>
      </p:sp>
    </p:spTree>
    <p:extLst>
      <p:ext uri="{BB962C8B-B14F-4D97-AF65-F5344CB8AC3E}">
        <p14:creationId xmlns:p14="http://schemas.microsoft.com/office/powerpoint/2010/main" val="298417539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0E0A8-D4CE-4199-8086-023BEBAA50D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A8E632-528C-4413-BD9E-594D69C454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C838DE-1DCF-4538-98DE-580BDEB8A715}"/>
              </a:ext>
            </a:extLst>
          </p:cNvPr>
          <p:cNvSpPr>
            <a:spLocks noGrp="1"/>
          </p:cNvSpPr>
          <p:nvPr>
            <p:ph type="dt" sz="half" idx="10"/>
          </p:nvPr>
        </p:nvSpPr>
        <p:spPr/>
        <p:txBody>
          <a:bodyPr/>
          <a:lstStyle/>
          <a:p>
            <a:fld id="{C1B978BE-5380-4A60-AAE4-7B3E8AA61D16}" type="datetimeFigureOut">
              <a:rPr lang="en-US" smtClean="0"/>
              <a:t>12/1/2020</a:t>
            </a:fld>
            <a:endParaRPr lang="en-US"/>
          </a:p>
        </p:txBody>
      </p:sp>
      <p:sp>
        <p:nvSpPr>
          <p:cNvPr id="5" name="Footer Placeholder 4">
            <a:extLst>
              <a:ext uri="{FF2B5EF4-FFF2-40B4-BE49-F238E27FC236}">
                <a16:creationId xmlns:a16="http://schemas.microsoft.com/office/drawing/2014/main" id="{60C8FD87-6104-4CE7-811B-FDDD6B95DE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2046F5-0651-4FDE-87EB-1A2C85D6D886}"/>
              </a:ext>
            </a:extLst>
          </p:cNvPr>
          <p:cNvSpPr>
            <a:spLocks noGrp="1"/>
          </p:cNvSpPr>
          <p:nvPr>
            <p:ph type="sldNum" sz="quarter" idx="12"/>
          </p:nvPr>
        </p:nvSpPr>
        <p:spPr/>
        <p:txBody>
          <a:bodyPr/>
          <a:lstStyle/>
          <a:p>
            <a:fld id="{E487C066-1B8A-4625-AAAF-BD30E3BB2A0E}" type="slidenum">
              <a:rPr lang="en-US" smtClean="0"/>
              <a:t>‹#›</a:t>
            </a:fld>
            <a:endParaRPr lang="en-US"/>
          </a:p>
        </p:txBody>
      </p:sp>
    </p:spTree>
    <p:extLst>
      <p:ext uri="{BB962C8B-B14F-4D97-AF65-F5344CB8AC3E}">
        <p14:creationId xmlns:p14="http://schemas.microsoft.com/office/powerpoint/2010/main" val="60176829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E12154-4B55-401F-9E3B-E4D800058EF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9E087EB-52FD-4A80-95D9-88BB108F4C2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8B1292-D64C-4F29-829C-89838636E660}"/>
              </a:ext>
            </a:extLst>
          </p:cNvPr>
          <p:cNvSpPr>
            <a:spLocks noGrp="1"/>
          </p:cNvSpPr>
          <p:nvPr>
            <p:ph type="dt" sz="half" idx="10"/>
          </p:nvPr>
        </p:nvSpPr>
        <p:spPr/>
        <p:txBody>
          <a:bodyPr/>
          <a:lstStyle/>
          <a:p>
            <a:fld id="{C1B978BE-5380-4A60-AAE4-7B3E8AA61D16}" type="datetimeFigureOut">
              <a:rPr lang="en-US" smtClean="0"/>
              <a:t>12/1/2020</a:t>
            </a:fld>
            <a:endParaRPr lang="en-US"/>
          </a:p>
        </p:txBody>
      </p:sp>
      <p:sp>
        <p:nvSpPr>
          <p:cNvPr id="5" name="Footer Placeholder 4">
            <a:extLst>
              <a:ext uri="{FF2B5EF4-FFF2-40B4-BE49-F238E27FC236}">
                <a16:creationId xmlns:a16="http://schemas.microsoft.com/office/drawing/2014/main" id="{2AE0C717-D44A-4A4B-AB5C-8565AE958F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1A9D62-A92C-409A-B483-DD42A1C93CA1}"/>
              </a:ext>
            </a:extLst>
          </p:cNvPr>
          <p:cNvSpPr>
            <a:spLocks noGrp="1"/>
          </p:cNvSpPr>
          <p:nvPr>
            <p:ph type="sldNum" sz="quarter" idx="12"/>
          </p:nvPr>
        </p:nvSpPr>
        <p:spPr/>
        <p:txBody>
          <a:bodyPr/>
          <a:lstStyle/>
          <a:p>
            <a:fld id="{E487C066-1B8A-4625-AAAF-BD30E3BB2A0E}" type="slidenum">
              <a:rPr lang="en-US" smtClean="0"/>
              <a:t>‹#›</a:t>
            </a:fld>
            <a:endParaRPr lang="en-US"/>
          </a:p>
        </p:txBody>
      </p:sp>
    </p:spTree>
    <p:extLst>
      <p:ext uri="{BB962C8B-B14F-4D97-AF65-F5344CB8AC3E}">
        <p14:creationId xmlns:p14="http://schemas.microsoft.com/office/powerpoint/2010/main" val="114231059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p:cSld name="Title">
    <p:bg>
      <p:bgPr>
        <a:gradFill>
          <a:gsLst>
            <a:gs pos="0">
              <a:srgbClr val="0060FD"/>
            </a:gs>
            <a:gs pos="100000">
              <a:srgbClr val="030B3E"/>
            </a:gs>
          </a:gsLst>
          <a:lin ang="2700006" scaled="0"/>
        </a:gradFill>
        <a:effectLst/>
      </p:bgPr>
    </p:bg>
    <p:spTree>
      <p:nvGrpSpPr>
        <p:cNvPr id="1" name="Shape 14"/>
        <p:cNvGrpSpPr/>
        <p:nvPr/>
      </p:nvGrpSpPr>
      <p:grpSpPr>
        <a:xfrm>
          <a:off x="0" y="0"/>
          <a:ext cx="0" cy="0"/>
          <a:chOff x="0" y="0"/>
          <a:chExt cx="0" cy="0"/>
        </a:xfrm>
      </p:grpSpPr>
      <p:sp>
        <p:nvSpPr>
          <p:cNvPr id="15" name="Google Shape;15;p4"/>
          <p:cNvSpPr txBox="1"/>
          <p:nvPr/>
        </p:nvSpPr>
        <p:spPr>
          <a:xfrm>
            <a:off x="228600" y="6492240"/>
            <a:ext cx="2731600" cy="2616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800" b="0" i="0" u="none" strike="noStrike" cap="none">
                <a:solidFill>
                  <a:schemeClr val="lt1"/>
                </a:solidFill>
                <a:latin typeface="Arial"/>
                <a:ea typeface="Arial"/>
                <a:cs typeface="Arial"/>
                <a:sym typeface="Arial"/>
              </a:rPr>
              <a:t>2020 © Livongo. All rights reserved. Confidential.</a:t>
            </a:r>
            <a:endParaRPr sz="800" b="0" i="0" u="none" strike="noStrike" cap="none">
              <a:solidFill>
                <a:schemeClr val="lt1"/>
              </a:solidFill>
              <a:latin typeface="Arial"/>
              <a:ea typeface="Arial"/>
              <a:cs typeface="Arial"/>
              <a:sym typeface="Arial"/>
            </a:endParaRPr>
          </a:p>
        </p:txBody>
      </p:sp>
      <p:pic>
        <p:nvPicPr>
          <p:cNvPr id="16" name="Google Shape;16;p4" descr="Image"/>
          <p:cNvPicPr preferRelativeResize="0"/>
          <p:nvPr/>
        </p:nvPicPr>
        <p:blipFill rotWithShape="1">
          <a:blip r:embed="rId2">
            <a:alphaModFix/>
          </a:blip>
          <a:srcRect/>
          <a:stretch/>
        </p:blipFill>
        <p:spPr>
          <a:xfrm>
            <a:off x="654100" y="1277679"/>
            <a:ext cx="4736800" cy="893167"/>
          </a:xfrm>
          <a:prstGeom prst="rect">
            <a:avLst/>
          </a:prstGeom>
          <a:noFill/>
          <a:ln>
            <a:noFill/>
          </a:ln>
        </p:spPr>
      </p:pic>
    </p:spTree>
    <p:extLst>
      <p:ext uri="{BB962C8B-B14F-4D97-AF65-F5344CB8AC3E}">
        <p14:creationId xmlns:p14="http://schemas.microsoft.com/office/powerpoint/2010/main" val="284832323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Content">
  <p:cSld name="Content">
    <p:spTree>
      <p:nvGrpSpPr>
        <p:cNvPr id="1" name="Shape 10"/>
        <p:cNvGrpSpPr/>
        <p:nvPr/>
      </p:nvGrpSpPr>
      <p:grpSpPr>
        <a:xfrm>
          <a:off x="0" y="0"/>
          <a:ext cx="0" cy="0"/>
          <a:chOff x="0" y="0"/>
          <a:chExt cx="0" cy="0"/>
        </a:xfrm>
      </p:grpSpPr>
      <p:sp>
        <p:nvSpPr>
          <p:cNvPr id="11" name="Google Shape;11;p3"/>
          <p:cNvSpPr txBox="1">
            <a:spLocks noGrp="1"/>
          </p:cNvSpPr>
          <p:nvPr>
            <p:ph type="title"/>
          </p:nvPr>
        </p:nvSpPr>
        <p:spPr>
          <a:xfrm>
            <a:off x="609600" y="365760"/>
            <a:ext cx="10972800" cy="542800"/>
          </a:xfrm>
          <a:prstGeom prst="rect">
            <a:avLst/>
          </a:prstGeom>
          <a:noFill/>
          <a:ln>
            <a:noFill/>
          </a:ln>
        </p:spPr>
        <p:txBody>
          <a:bodyPr spcFirstLastPara="1" wrap="square" lIns="68575" tIns="68575" rIns="68575" bIns="68575" anchor="t" anchorCtr="0">
            <a:noAutofit/>
          </a:bodyPr>
          <a:lstStyle>
            <a:lvl1pPr lvl="0" rtl="0">
              <a:spcBef>
                <a:spcPts val="0"/>
              </a:spcBef>
              <a:spcAft>
                <a:spcPts val="0"/>
              </a:spcAft>
              <a:buNone/>
              <a:defRPr sz="3200" b="1">
                <a:latin typeface="Arial Black"/>
                <a:ea typeface="Arial Black"/>
                <a:cs typeface="Arial Black"/>
                <a:sym typeface="Arial Black"/>
              </a:defRPr>
            </a:lvl1pPr>
            <a:lvl2pPr lvl="1" rtl="0">
              <a:spcBef>
                <a:spcPts val="0"/>
              </a:spcBef>
              <a:spcAft>
                <a:spcPts val="0"/>
              </a:spcAft>
              <a:buNone/>
              <a:defRPr sz="3200"/>
            </a:lvl2pPr>
            <a:lvl3pPr lvl="2" rtl="0">
              <a:spcBef>
                <a:spcPts val="0"/>
              </a:spcBef>
              <a:spcAft>
                <a:spcPts val="0"/>
              </a:spcAft>
              <a:buNone/>
              <a:defRPr sz="3200"/>
            </a:lvl3pPr>
            <a:lvl4pPr lvl="3" rtl="0">
              <a:spcBef>
                <a:spcPts val="0"/>
              </a:spcBef>
              <a:spcAft>
                <a:spcPts val="0"/>
              </a:spcAft>
              <a:buNone/>
              <a:defRPr sz="3200"/>
            </a:lvl4pPr>
            <a:lvl5pPr lvl="4" rtl="0">
              <a:spcBef>
                <a:spcPts val="0"/>
              </a:spcBef>
              <a:spcAft>
                <a:spcPts val="0"/>
              </a:spcAft>
              <a:buNone/>
              <a:defRPr sz="3200"/>
            </a:lvl5pPr>
            <a:lvl6pPr lvl="5" rtl="0">
              <a:spcBef>
                <a:spcPts val="0"/>
              </a:spcBef>
              <a:spcAft>
                <a:spcPts val="0"/>
              </a:spcAft>
              <a:buNone/>
              <a:defRPr sz="3200"/>
            </a:lvl6pPr>
            <a:lvl7pPr lvl="6" rtl="0">
              <a:spcBef>
                <a:spcPts val="0"/>
              </a:spcBef>
              <a:spcAft>
                <a:spcPts val="0"/>
              </a:spcAft>
              <a:buNone/>
              <a:defRPr sz="3200"/>
            </a:lvl7pPr>
            <a:lvl8pPr lvl="7" rtl="0">
              <a:spcBef>
                <a:spcPts val="0"/>
              </a:spcBef>
              <a:spcAft>
                <a:spcPts val="0"/>
              </a:spcAft>
              <a:buNone/>
              <a:defRPr sz="3200"/>
            </a:lvl8pPr>
            <a:lvl9pPr lvl="8" rtl="0">
              <a:spcBef>
                <a:spcPts val="0"/>
              </a:spcBef>
              <a:spcAft>
                <a:spcPts val="0"/>
              </a:spcAft>
              <a:buNone/>
              <a:defRPr sz="3200"/>
            </a:lvl9pPr>
          </a:lstStyle>
          <a:p>
            <a:endParaRPr/>
          </a:p>
        </p:txBody>
      </p:sp>
      <p:pic>
        <p:nvPicPr>
          <p:cNvPr id="12" name="Google Shape;12;p3"/>
          <p:cNvPicPr preferRelativeResize="0"/>
          <p:nvPr/>
        </p:nvPicPr>
        <p:blipFill rotWithShape="1">
          <a:blip r:embed="rId2">
            <a:alphaModFix/>
          </a:blip>
          <a:srcRect/>
          <a:stretch/>
        </p:blipFill>
        <p:spPr>
          <a:xfrm>
            <a:off x="306844" y="6463202"/>
            <a:ext cx="1343968" cy="255993"/>
          </a:xfrm>
          <a:prstGeom prst="rect">
            <a:avLst/>
          </a:prstGeom>
          <a:noFill/>
          <a:ln>
            <a:noFill/>
          </a:ln>
        </p:spPr>
      </p:pic>
      <p:sp>
        <p:nvSpPr>
          <p:cNvPr id="13" name="Google Shape;13;p3"/>
          <p:cNvSpPr txBox="1"/>
          <p:nvPr/>
        </p:nvSpPr>
        <p:spPr>
          <a:xfrm>
            <a:off x="9028669" y="6472068"/>
            <a:ext cx="2478400" cy="2308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757070"/>
              </a:buClr>
              <a:buSzPts val="600"/>
              <a:buFont typeface="Arial"/>
              <a:buNone/>
            </a:pPr>
            <a:r>
              <a:rPr lang="en-US" sz="800" b="0" i="0" u="none" strike="noStrike" cap="none">
                <a:latin typeface="Arial"/>
                <a:ea typeface="Arial"/>
                <a:cs typeface="Arial"/>
                <a:sym typeface="Arial"/>
              </a:rPr>
              <a:t>2020 © Livongo. All rights reserved. Confidential.</a:t>
            </a:r>
            <a:endParaRPr sz="800" b="0" i="0" u="none" strike="noStrike" cap="none">
              <a:latin typeface="Arial"/>
              <a:ea typeface="Arial"/>
              <a:cs typeface="Arial"/>
              <a:sym typeface="Arial"/>
            </a:endParaRPr>
          </a:p>
        </p:txBody>
      </p:sp>
    </p:spTree>
    <p:extLst>
      <p:ext uri="{BB962C8B-B14F-4D97-AF65-F5344CB8AC3E}">
        <p14:creationId xmlns:p14="http://schemas.microsoft.com/office/powerpoint/2010/main" val="127836049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and Content 1" type="obj">
  <p:cSld name="Title and Content 1">
    <p:spTree>
      <p:nvGrpSpPr>
        <p:cNvPr id="1" name="Shape 10"/>
        <p:cNvGrpSpPr/>
        <p:nvPr/>
      </p:nvGrpSpPr>
      <p:grpSpPr>
        <a:xfrm>
          <a:off x="0" y="0"/>
          <a:ext cx="0" cy="0"/>
          <a:chOff x="0" y="0"/>
          <a:chExt cx="0" cy="0"/>
        </a:xfrm>
      </p:grpSpPr>
      <p:sp>
        <p:nvSpPr>
          <p:cNvPr id="11" name="Google Shape;11;p3"/>
          <p:cNvSpPr txBox="1">
            <a:spLocks noGrp="1"/>
          </p:cNvSpPr>
          <p:nvPr>
            <p:ph type="title"/>
          </p:nvPr>
        </p:nvSpPr>
        <p:spPr>
          <a:xfrm>
            <a:off x="609600" y="365765"/>
            <a:ext cx="11148800" cy="5664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3000"/>
              <a:buNone/>
              <a:defRPr sz="3200"/>
            </a:lvl1pPr>
            <a:lvl2pPr lvl="1" algn="l">
              <a:lnSpc>
                <a:spcPct val="90000"/>
              </a:lnSpc>
              <a:spcBef>
                <a:spcPts val="0"/>
              </a:spcBef>
              <a:spcAft>
                <a:spcPts val="0"/>
              </a:spcAft>
              <a:buSzPts val="4400"/>
              <a:buNone/>
              <a:defRPr/>
            </a:lvl2pPr>
            <a:lvl3pPr lvl="2" algn="l">
              <a:lnSpc>
                <a:spcPct val="90000"/>
              </a:lnSpc>
              <a:spcBef>
                <a:spcPts val="0"/>
              </a:spcBef>
              <a:spcAft>
                <a:spcPts val="0"/>
              </a:spcAft>
              <a:buSzPts val="4400"/>
              <a:buNone/>
              <a:defRPr/>
            </a:lvl3pPr>
            <a:lvl4pPr lvl="3" algn="l">
              <a:lnSpc>
                <a:spcPct val="90000"/>
              </a:lnSpc>
              <a:spcBef>
                <a:spcPts val="0"/>
              </a:spcBef>
              <a:spcAft>
                <a:spcPts val="0"/>
              </a:spcAft>
              <a:buSzPts val="4400"/>
              <a:buNone/>
              <a:defRPr/>
            </a:lvl4pPr>
            <a:lvl5pPr lvl="4" algn="l">
              <a:lnSpc>
                <a:spcPct val="90000"/>
              </a:lnSpc>
              <a:spcBef>
                <a:spcPts val="0"/>
              </a:spcBef>
              <a:spcAft>
                <a:spcPts val="0"/>
              </a:spcAft>
              <a:buSzPts val="4400"/>
              <a:buNone/>
              <a:defRPr/>
            </a:lvl5pPr>
            <a:lvl6pPr lvl="5" algn="l">
              <a:lnSpc>
                <a:spcPct val="90000"/>
              </a:lnSpc>
              <a:spcBef>
                <a:spcPts val="0"/>
              </a:spcBef>
              <a:spcAft>
                <a:spcPts val="0"/>
              </a:spcAft>
              <a:buSzPts val="4400"/>
              <a:buNone/>
              <a:defRPr/>
            </a:lvl6pPr>
            <a:lvl7pPr lvl="6" algn="l">
              <a:lnSpc>
                <a:spcPct val="90000"/>
              </a:lnSpc>
              <a:spcBef>
                <a:spcPts val="0"/>
              </a:spcBef>
              <a:spcAft>
                <a:spcPts val="0"/>
              </a:spcAft>
              <a:buSzPts val="4400"/>
              <a:buNone/>
              <a:defRPr/>
            </a:lvl7pPr>
            <a:lvl8pPr lvl="7" algn="l">
              <a:lnSpc>
                <a:spcPct val="90000"/>
              </a:lnSpc>
              <a:spcBef>
                <a:spcPts val="0"/>
              </a:spcBef>
              <a:spcAft>
                <a:spcPts val="0"/>
              </a:spcAft>
              <a:buSzPts val="4400"/>
              <a:buNone/>
              <a:defRPr/>
            </a:lvl8pPr>
            <a:lvl9pPr lvl="8" algn="l">
              <a:lnSpc>
                <a:spcPct val="90000"/>
              </a:lnSpc>
              <a:spcBef>
                <a:spcPts val="0"/>
              </a:spcBef>
              <a:spcAft>
                <a:spcPts val="0"/>
              </a:spcAft>
              <a:buSzPts val="4400"/>
              <a:buNone/>
              <a:defRPr/>
            </a:lvl9pPr>
          </a:lstStyle>
          <a:p>
            <a:endParaRPr/>
          </a:p>
        </p:txBody>
      </p:sp>
      <p:sp>
        <p:nvSpPr>
          <p:cNvPr id="12" name="Google Shape;12;p3"/>
          <p:cNvSpPr txBox="1"/>
          <p:nvPr/>
        </p:nvSpPr>
        <p:spPr>
          <a:xfrm>
            <a:off x="9026412" y="6472069"/>
            <a:ext cx="2478000" cy="2312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757070"/>
              </a:buClr>
              <a:buSzPts val="800"/>
              <a:buFont typeface="Arial"/>
              <a:buNone/>
            </a:pPr>
            <a:r>
              <a:rPr lang="en-US" sz="800" b="0" i="0" u="none" strike="noStrike" cap="none">
                <a:solidFill>
                  <a:schemeClr val="dk1"/>
                </a:solidFill>
                <a:latin typeface="Arial"/>
                <a:ea typeface="Arial"/>
                <a:cs typeface="Arial"/>
                <a:sym typeface="Arial"/>
              </a:rPr>
              <a:t>2020 © Livongo. All rights reserved. Confidential.</a:t>
            </a:r>
            <a:endParaRPr sz="800" b="0" i="0" u="none" strike="noStrike" cap="none">
              <a:solidFill>
                <a:schemeClr val="dk1"/>
              </a:solidFill>
              <a:latin typeface="Arial"/>
              <a:ea typeface="Arial"/>
              <a:cs typeface="Arial"/>
              <a:sym typeface="Arial"/>
            </a:endParaRPr>
          </a:p>
        </p:txBody>
      </p:sp>
      <p:pic>
        <p:nvPicPr>
          <p:cNvPr id="13" name="Google Shape;13;p3"/>
          <p:cNvPicPr preferRelativeResize="0"/>
          <p:nvPr/>
        </p:nvPicPr>
        <p:blipFill rotWithShape="1">
          <a:blip r:embed="rId2">
            <a:alphaModFix/>
          </a:blip>
          <a:srcRect/>
          <a:stretch/>
        </p:blipFill>
        <p:spPr>
          <a:xfrm>
            <a:off x="306770" y="6463204"/>
            <a:ext cx="1343967" cy="255993"/>
          </a:xfrm>
          <a:prstGeom prst="rect">
            <a:avLst/>
          </a:prstGeom>
          <a:noFill/>
          <a:ln>
            <a:noFill/>
          </a:ln>
        </p:spPr>
      </p:pic>
    </p:spTree>
    <p:extLst>
      <p:ext uri="{BB962C8B-B14F-4D97-AF65-F5344CB8AC3E}">
        <p14:creationId xmlns:p14="http://schemas.microsoft.com/office/powerpoint/2010/main" val="225821963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8D2FC-207C-40E0-B880-D9B403446AB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7F260C5-3924-4C2F-9A89-66791B728E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13C1A63-2C42-4E6D-80DB-FEF672C87C71}"/>
              </a:ext>
            </a:extLst>
          </p:cNvPr>
          <p:cNvSpPr>
            <a:spLocks noGrp="1"/>
          </p:cNvSpPr>
          <p:nvPr>
            <p:ph type="dt" sz="half" idx="10"/>
          </p:nvPr>
        </p:nvSpPr>
        <p:spPr/>
        <p:txBody>
          <a:bodyPr/>
          <a:lstStyle/>
          <a:p>
            <a:fld id="{65ADF919-BBF0-4FB5-A993-CD904B1DA859}" type="datetimeFigureOut">
              <a:rPr lang="en-US" smtClean="0"/>
              <a:t>12/1/2020</a:t>
            </a:fld>
            <a:endParaRPr lang="en-US"/>
          </a:p>
        </p:txBody>
      </p:sp>
      <p:sp>
        <p:nvSpPr>
          <p:cNvPr id="5" name="Footer Placeholder 4">
            <a:extLst>
              <a:ext uri="{FF2B5EF4-FFF2-40B4-BE49-F238E27FC236}">
                <a16:creationId xmlns:a16="http://schemas.microsoft.com/office/drawing/2014/main" id="{7F41A010-3CB3-48CC-B8EC-5DC8895E95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BE0F79-DC54-49A0-A62A-F6C44BAA547F}"/>
              </a:ext>
            </a:extLst>
          </p:cNvPr>
          <p:cNvSpPr>
            <a:spLocks noGrp="1"/>
          </p:cNvSpPr>
          <p:nvPr>
            <p:ph type="sldNum" sz="quarter" idx="12"/>
          </p:nvPr>
        </p:nvSpPr>
        <p:spPr/>
        <p:txBody>
          <a:bodyPr/>
          <a:lstStyle/>
          <a:p>
            <a:fld id="{5CA4932D-7F67-4983-8EB8-B588E41D45BB}" type="slidenum">
              <a:rPr lang="en-US" smtClean="0"/>
              <a:t>‹#›</a:t>
            </a:fld>
            <a:endParaRPr lang="en-US"/>
          </a:p>
        </p:txBody>
      </p:sp>
    </p:spTree>
    <p:extLst>
      <p:ext uri="{BB962C8B-B14F-4D97-AF65-F5344CB8AC3E}">
        <p14:creationId xmlns:p14="http://schemas.microsoft.com/office/powerpoint/2010/main" val="36461720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87E16-1DC5-420C-99A0-70D253A732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DB4CB5-082E-4576-BD07-DEB4DC4D35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FB199B-A451-42F5-A592-AEC06FD4E789}"/>
              </a:ext>
            </a:extLst>
          </p:cNvPr>
          <p:cNvSpPr>
            <a:spLocks noGrp="1"/>
          </p:cNvSpPr>
          <p:nvPr>
            <p:ph type="dt" sz="half" idx="10"/>
          </p:nvPr>
        </p:nvSpPr>
        <p:spPr/>
        <p:txBody>
          <a:bodyPr/>
          <a:lstStyle/>
          <a:p>
            <a:fld id="{65ADF919-BBF0-4FB5-A993-CD904B1DA859}" type="datetimeFigureOut">
              <a:rPr lang="en-US" smtClean="0"/>
              <a:t>12/1/2020</a:t>
            </a:fld>
            <a:endParaRPr lang="en-US"/>
          </a:p>
        </p:txBody>
      </p:sp>
      <p:sp>
        <p:nvSpPr>
          <p:cNvPr id="5" name="Footer Placeholder 4">
            <a:extLst>
              <a:ext uri="{FF2B5EF4-FFF2-40B4-BE49-F238E27FC236}">
                <a16:creationId xmlns:a16="http://schemas.microsoft.com/office/drawing/2014/main" id="{83CF70E0-3A9D-43E3-B1D2-706F97E4C6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1F652A-E8C6-4875-BAED-0694F602F2BD}"/>
              </a:ext>
            </a:extLst>
          </p:cNvPr>
          <p:cNvSpPr>
            <a:spLocks noGrp="1"/>
          </p:cNvSpPr>
          <p:nvPr>
            <p:ph type="sldNum" sz="quarter" idx="12"/>
          </p:nvPr>
        </p:nvSpPr>
        <p:spPr/>
        <p:txBody>
          <a:bodyPr/>
          <a:lstStyle/>
          <a:p>
            <a:fld id="{5CA4932D-7F67-4983-8EB8-B588E41D45BB}" type="slidenum">
              <a:rPr lang="en-US" smtClean="0"/>
              <a:t>‹#›</a:t>
            </a:fld>
            <a:endParaRPr lang="en-US"/>
          </a:p>
        </p:txBody>
      </p:sp>
    </p:spTree>
    <p:extLst>
      <p:ext uri="{BB962C8B-B14F-4D97-AF65-F5344CB8AC3E}">
        <p14:creationId xmlns:p14="http://schemas.microsoft.com/office/powerpoint/2010/main" val="190248258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62330-5C4A-49BE-99C5-E3B453E0F98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7A969CB-B613-4638-96D6-2F37F8A0DB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EC9CC88-A92D-46E6-A896-7282C1FCF1DA}"/>
              </a:ext>
            </a:extLst>
          </p:cNvPr>
          <p:cNvSpPr>
            <a:spLocks noGrp="1"/>
          </p:cNvSpPr>
          <p:nvPr>
            <p:ph type="dt" sz="half" idx="10"/>
          </p:nvPr>
        </p:nvSpPr>
        <p:spPr/>
        <p:txBody>
          <a:bodyPr/>
          <a:lstStyle/>
          <a:p>
            <a:fld id="{65ADF919-BBF0-4FB5-A993-CD904B1DA859}" type="datetimeFigureOut">
              <a:rPr lang="en-US" smtClean="0"/>
              <a:t>12/1/2020</a:t>
            </a:fld>
            <a:endParaRPr lang="en-US"/>
          </a:p>
        </p:txBody>
      </p:sp>
      <p:sp>
        <p:nvSpPr>
          <p:cNvPr id="5" name="Footer Placeholder 4">
            <a:extLst>
              <a:ext uri="{FF2B5EF4-FFF2-40B4-BE49-F238E27FC236}">
                <a16:creationId xmlns:a16="http://schemas.microsoft.com/office/drawing/2014/main" id="{7A817024-D424-4F03-81E0-1F7537A7C8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429C08-12F8-4E0D-909A-8850029C4EAE}"/>
              </a:ext>
            </a:extLst>
          </p:cNvPr>
          <p:cNvSpPr>
            <a:spLocks noGrp="1"/>
          </p:cNvSpPr>
          <p:nvPr>
            <p:ph type="sldNum" sz="quarter" idx="12"/>
          </p:nvPr>
        </p:nvSpPr>
        <p:spPr/>
        <p:txBody>
          <a:bodyPr/>
          <a:lstStyle/>
          <a:p>
            <a:fld id="{5CA4932D-7F67-4983-8EB8-B588E41D45BB}" type="slidenum">
              <a:rPr lang="en-US" smtClean="0"/>
              <a:t>‹#›</a:t>
            </a:fld>
            <a:endParaRPr lang="en-US"/>
          </a:p>
        </p:txBody>
      </p:sp>
    </p:spTree>
    <p:extLst>
      <p:ext uri="{BB962C8B-B14F-4D97-AF65-F5344CB8AC3E}">
        <p14:creationId xmlns:p14="http://schemas.microsoft.com/office/powerpoint/2010/main" val="313023886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A914B-A176-44CA-9832-3DE695BA2C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198627-1473-4709-831C-7DC16BC3BF4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BF7C18B-3751-42A1-9C11-5DA77440791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AA3CFAB-7EE8-4F2F-8E0A-F6E91D580C69}"/>
              </a:ext>
            </a:extLst>
          </p:cNvPr>
          <p:cNvSpPr>
            <a:spLocks noGrp="1"/>
          </p:cNvSpPr>
          <p:nvPr>
            <p:ph type="dt" sz="half" idx="10"/>
          </p:nvPr>
        </p:nvSpPr>
        <p:spPr/>
        <p:txBody>
          <a:bodyPr/>
          <a:lstStyle/>
          <a:p>
            <a:fld id="{65ADF919-BBF0-4FB5-A993-CD904B1DA859}" type="datetimeFigureOut">
              <a:rPr lang="en-US" smtClean="0"/>
              <a:t>12/1/2020</a:t>
            </a:fld>
            <a:endParaRPr lang="en-US"/>
          </a:p>
        </p:txBody>
      </p:sp>
      <p:sp>
        <p:nvSpPr>
          <p:cNvPr id="6" name="Footer Placeholder 5">
            <a:extLst>
              <a:ext uri="{FF2B5EF4-FFF2-40B4-BE49-F238E27FC236}">
                <a16:creationId xmlns:a16="http://schemas.microsoft.com/office/drawing/2014/main" id="{59110D42-FB82-4303-87E4-C35F4F09FE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4C2F27-C99D-417C-B992-EE0502D8C819}"/>
              </a:ext>
            </a:extLst>
          </p:cNvPr>
          <p:cNvSpPr>
            <a:spLocks noGrp="1"/>
          </p:cNvSpPr>
          <p:nvPr>
            <p:ph type="sldNum" sz="quarter" idx="12"/>
          </p:nvPr>
        </p:nvSpPr>
        <p:spPr/>
        <p:txBody>
          <a:bodyPr/>
          <a:lstStyle/>
          <a:p>
            <a:fld id="{5CA4932D-7F67-4983-8EB8-B588E41D45BB}" type="slidenum">
              <a:rPr lang="en-US" smtClean="0"/>
              <a:t>‹#›</a:t>
            </a:fld>
            <a:endParaRPr lang="en-US"/>
          </a:p>
        </p:txBody>
      </p:sp>
    </p:spTree>
    <p:extLst>
      <p:ext uri="{BB962C8B-B14F-4D97-AF65-F5344CB8AC3E}">
        <p14:creationId xmlns:p14="http://schemas.microsoft.com/office/powerpoint/2010/main" val="852735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12/1/2020</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070167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818E9-91B2-453A-95D2-B51C4F8C715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16AD65-5BC8-4B90-90A3-3B5A7A8402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CCD9F7F-7002-4663-8124-ADC634AABA5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C78142A-854C-484A-842C-68F1580251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DD7EAB0-C278-4079-A74A-FB47AB6BDAA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06D883A-AA1C-4CEE-9299-E29DF78E6D32}"/>
              </a:ext>
            </a:extLst>
          </p:cNvPr>
          <p:cNvSpPr>
            <a:spLocks noGrp="1"/>
          </p:cNvSpPr>
          <p:nvPr>
            <p:ph type="dt" sz="half" idx="10"/>
          </p:nvPr>
        </p:nvSpPr>
        <p:spPr/>
        <p:txBody>
          <a:bodyPr/>
          <a:lstStyle/>
          <a:p>
            <a:fld id="{65ADF919-BBF0-4FB5-A993-CD904B1DA859}" type="datetimeFigureOut">
              <a:rPr lang="en-US" smtClean="0"/>
              <a:t>12/1/2020</a:t>
            </a:fld>
            <a:endParaRPr lang="en-US"/>
          </a:p>
        </p:txBody>
      </p:sp>
      <p:sp>
        <p:nvSpPr>
          <p:cNvPr id="8" name="Footer Placeholder 7">
            <a:extLst>
              <a:ext uri="{FF2B5EF4-FFF2-40B4-BE49-F238E27FC236}">
                <a16:creationId xmlns:a16="http://schemas.microsoft.com/office/drawing/2014/main" id="{1BCAF345-DFE5-4E99-8D62-73DBA9E5520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6876778-4E07-4789-BE27-D9FB2C0018DE}"/>
              </a:ext>
            </a:extLst>
          </p:cNvPr>
          <p:cNvSpPr>
            <a:spLocks noGrp="1"/>
          </p:cNvSpPr>
          <p:nvPr>
            <p:ph type="sldNum" sz="quarter" idx="12"/>
          </p:nvPr>
        </p:nvSpPr>
        <p:spPr/>
        <p:txBody>
          <a:bodyPr/>
          <a:lstStyle/>
          <a:p>
            <a:fld id="{5CA4932D-7F67-4983-8EB8-B588E41D45BB}" type="slidenum">
              <a:rPr lang="en-US" smtClean="0"/>
              <a:t>‹#›</a:t>
            </a:fld>
            <a:endParaRPr lang="en-US"/>
          </a:p>
        </p:txBody>
      </p:sp>
    </p:spTree>
    <p:extLst>
      <p:ext uri="{BB962C8B-B14F-4D97-AF65-F5344CB8AC3E}">
        <p14:creationId xmlns:p14="http://schemas.microsoft.com/office/powerpoint/2010/main" val="112151358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4A887-E5D7-4317-B69F-EE1F98F8CDB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2CAF8D9-ABCB-4427-989A-29BCF399D408}"/>
              </a:ext>
            </a:extLst>
          </p:cNvPr>
          <p:cNvSpPr>
            <a:spLocks noGrp="1"/>
          </p:cNvSpPr>
          <p:nvPr>
            <p:ph type="dt" sz="half" idx="10"/>
          </p:nvPr>
        </p:nvSpPr>
        <p:spPr/>
        <p:txBody>
          <a:bodyPr/>
          <a:lstStyle/>
          <a:p>
            <a:fld id="{65ADF919-BBF0-4FB5-A993-CD904B1DA859}" type="datetimeFigureOut">
              <a:rPr lang="en-US" smtClean="0"/>
              <a:t>12/1/2020</a:t>
            </a:fld>
            <a:endParaRPr lang="en-US"/>
          </a:p>
        </p:txBody>
      </p:sp>
      <p:sp>
        <p:nvSpPr>
          <p:cNvPr id="4" name="Footer Placeholder 3">
            <a:extLst>
              <a:ext uri="{FF2B5EF4-FFF2-40B4-BE49-F238E27FC236}">
                <a16:creationId xmlns:a16="http://schemas.microsoft.com/office/drawing/2014/main" id="{3F393762-E401-4635-B200-A5DBD481DC9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A0B136B-C18B-476B-817F-104C73429429}"/>
              </a:ext>
            </a:extLst>
          </p:cNvPr>
          <p:cNvSpPr>
            <a:spLocks noGrp="1"/>
          </p:cNvSpPr>
          <p:nvPr>
            <p:ph type="sldNum" sz="quarter" idx="12"/>
          </p:nvPr>
        </p:nvSpPr>
        <p:spPr/>
        <p:txBody>
          <a:bodyPr/>
          <a:lstStyle/>
          <a:p>
            <a:fld id="{5CA4932D-7F67-4983-8EB8-B588E41D45BB}" type="slidenum">
              <a:rPr lang="en-US" smtClean="0"/>
              <a:t>‹#›</a:t>
            </a:fld>
            <a:endParaRPr lang="en-US"/>
          </a:p>
        </p:txBody>
      </p:sp>
    </p:spTree>
    <p:extLst>
      <p:ext uri="{BB962C8B-B14F-4D97-AF65-F5344CB8AC3E}">
        <p14:creationId xmlns:p14="http://schemas.microsoft.com/office/powerpoint/2010/main" val="395106775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74BCDD-D915-456D-AFE4-DDF2A9283E25}"/>
              </a:ext>
            </a:extLst>
          </p:cNvPr>
          <p:cNvSpPr>
            <a:spLocks noGrp="1"/>
          </p:cNvSpPr>
          <p:nvPr>
            <p:ph type="dt" sz="half" idx="10"/>
          </p:nvPr>
        </p:nvSpPr>
        <p:spPr/>
        <p:txBody>
          <a:bodyPr/>
          <a:lstStyle/>
          <a:p>
            <a:fld id="{65ADF919-BBF0-4FB5-A993-CD904B1DA859}" type="datetimeFigureOut">
              <a:rPr lang="en-US" smtClean="0"/>
              <a:t>12/1/2020</a:t>
            </a:fld>
            <a:endParaRPr lang="en-US"/>
          </a:p>
        </p:txBody>
      </p:sp>
      <p:sp>
        <p:nvSpPr>
          <p:cNvPr id="3" name="Footer Placeholder 2">
            <a:extLst>
              <a:ext uri="{FF2B5EF4-FFF2-40B4-BE49-F238E27FC236}">
                <a16:creationId xmlns:a16="http://schemas.microsoft.com/office/drawing/2014/main" id="{9E6A494D-5EC1-4BBE-839E-26D987E6C03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3B6A231-FFE8-4F1B-9E9C-A54C810B8580}"/>
              </a:ext>
            </a:extLst>
          </p:cNvPr>
          <p:cNvSpPr>
            <a:spLocks noGrp="1"/>
          </p:cNvSpPr>
          <p:nvPr>
            <p:ph type="sldNum" sz="quarter" idx="12"/>
          </p:nvPr>
        </p:nvSpPr>
        <p:spPr/>
        <p:txBody>
          <a:bodyPr/>
          <a:lstStyle/>
          <a:p>
            <a:fld id="{5CA4932D-7F67-4983-8EB8-B588E41D45BB}" type="slidenum">
              <a:rPr lang="en-US" smtClean="0"/>
              <a:t>‹#›</a:t>
            </a:fld>
            <a:endParaRPr lang="en-US"/>
          </a:p>
        </p:txBody>
      </p:sp>
    </p:spTree>
    <p:extLst>
      <p:ext uri="{BB962C8B-B14F-4D97-AF65-F5344CB8AC3E}">
        <p14:creationId xmlns:p14="http://schemas.microsoft.com/office/powerpoint/2010/main" val="314330189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BB66E-E892-4C42-B137-70B8EA6A6D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35C9D93-8BDE-461A-BDF4-B32C422229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0361385-B8F6-4A89-87E3-D6CB252C2B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8FBF17-4097-45E1-9275-855E79D8BF46}"/>
              </a:ext>
            </a:extLst>
          </p:cNvPr>
          <p:cNvSpPr>
            <a:spLocks noGrp="1"/>
          </p:cNvSpPr>
          <p:nvPr>
            <p:ph type="dt" sz="half" idx="10"/>
          </p:nvPr>
        </p:nvSpPr>
        <p:spPr/>
        <p:txBody>
          <a:bodyPr/>
          <a:lstStyle/>
          <a:p>
            <a:fld id="{65ADF919-BBF0-4FB5-A993-CD904B1DA859}" type="datetimeFigureOut">
              <a:rPr lang="en-US" smtClean="0"/>
              <a:t>12/1/2020</a:t>
            </a:fld>
            <a:endParaRPr lang="en-US"/>
          </a:p>
        </p:txBody>
      </p:sp>
      <p:sp>
        <p:nvSpPr>
          <p:cNvPr id="6" name="Footer Placeholder 5">
            <a:extLst>
              <a:ext uri="{FF2B5EF4-FFF2-40B4-BE49-F238E27FC236}">
                <a16:creationId xmlns:a16="http://schemas.microsoft.com/office/drawing/2014/main" id="{7509F908-97D1-46B0-B209-6078D3C6A5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26EE2E-EFA5-4A00-A3F7-F9371AE0ABAE}"/>
              </a:ext>
            </a:extLst>
          </p:cNvPr>
          <p:cNvSpPr>
            <a:spLocks noGrp="1"/>
          </p:cNvSpPr>
          <p:nvPr>
            <p:ph type="sldNum" sz="quarter" idx="12"/>
          </p:nvPr>
        </p:nvSpPr>
        <p:spPr/>
        <p:txBody>
          <a:bodyPr/>
          <a:lstStyle/>
          <a:p>
            <a:fld id="{5CA4932D-7F67-4983-8EB8-B588E41D45BB}" type="slidenum">
              <a:rPr lang="en-US" smtClean="0"/>
              <a:t>‹#›</a:t>
            </a:fld>
            <a:endParaRPr lang="en-US"/>
          </a:p>
        </p:txBody>
      </p:sp>
    </p:spTree>
    <p:extLst>
      <p:ext uri="{BB962C8B-B14F-4D97-AF65-F5344CB8AC3E}">
        <p14:creationId xmlns:p14="http://schemas.microsoft.com/office/powerpoint/2010/main" val="408580731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2542E-D183-455C-9B23-13FB8BAC24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925AD98-53B4-46D0-AFD8-10F1F045C2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D545C7B-7526-4AE3-AF2D-377163FBD9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DCFFB2-23D6-4265-8FE2-5A648B9961C4}"/>
              </a:ext>
            </a:extLst>
          </p:cNvPr>
          <p:cNvSpPr>
            <a:spLocks noGrp="1"/>
          </p:cNvSpPr>
          <p:nvPr>
            <p:ph type="dt" sz="half" idx="10"/>
          </p:nvPr>
        </p:nvSpPr>
        <p:spPr/>
        <p:txBody>
          <a:bodyPr/>
          <a:lstStyle/>
          <a:p>
            <a:fld id="{65ADF919-BBF0-4FB5-A993-CD904B1DA859}" type="datetimeFigureOut">
              <a:rPr lang="en-US" smtClean="0"/>
              <a:t>12/1/2020</a:t>
            </a:fld>
            <a:endParaRPr lang="en-US"/>
          </a:p>
        </p:txBody>
      </p:sp>
      <p:sp>
        <p:nvSpPr>
          <p:cNvPr id="6" name="Footer Placeholder 5">
            <a:extLst>
              <a:ext uri="{FF2B5EF4-FFF2-40B4-BE49-F238E27FC236}">
                <a16:creationId xmlns:a16="http://schemas.microsoft.com/office/drawing/2014/main" id="{4FA468F3-6B18-4A5B-AC37-1A7EDCEBDC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C0696A-CCBC-4D75-ACD9-BB823ED0D811}"/>
              </a:ext>
            </a:extLst>
          </p:cNvPr>
          <p:cNvSpPr>
            <a:spLocks noGrp="1"/>
          </p:cNvSpPr>
          <p:nvPr>
            <p:ph type="sldNum" sz="quarter" idx="12"/>
          </p:nvPr>
        </p:nvSpPr>
        <p:spPr/>
        <p:txBody>
          <a:bodyPr/>
          <a:lstStyle/>
          <a:p>
            <a:fld id="{5CA4932D-7F67-4983-8EB8-B588E41D45BB}" type="slidenum">
              <a:rPr lang="en-US" smtClean="0"/>
              <a:t>‹#›</a:t>
            </a:fld>
            <a:endParaRPr lang="en-US"/>
          </a:p>
        </p:txBody>
      </p:sp>
    </p:spTree>
    <p:extLst>
      <p:ext uri="{BB962C8B-B14F-4D97-AF65-F5344CB8AC3E}">
        <p14:creationId xmlns:p14="http://schemas.microsoft.com/office/powerpoint/2010/main" val="268700359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F753A-919E-44A0-8561-6C12527A0D7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D7EB20D-4A24-4EA1-B4E4-7419C3C168D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932AFE-982C-44E8-9790-DCACCA0A03D0}"/>
              </a:ext>
            </a:extLst>
          </p:cNvPr>
          <p:cNvSpPr>
            <a:spLocks noGrp="1"/>
          </p:cNvSpPr>
          <p:nvPr>
            <p:ph type="dt" sz="half" idx="10"/>
          </p:nvPr>
        </p:nvSpPr>
        <p:spPr/>
        <p:txBody>
          <a:bodyPr/>
          <a:lstStyle/>
          <a:p>
            <a:fld id="{65ADF919-BBF0-4FB5-A993-CD904B1DA859}" type="datetimeFigureOut">
              <a:rPr lang="en-US" smtClean="0"/>
              <a:t>12/1/2020</a:t>
            </a:fld>
            <a:endParaRPr lang="en-US"/>
          </a:p>
        </p:txBody>
      </p:sp>
      <p:sp>
        <p:nvSpPr>
          <p:cNvPr id="5" name="Footer Placeholder 4">
            <a:extLst>
              <a:ext uri="{FF2B5EF4-FFF2-40B4-BE49-F238E27FC236}">
                <a16:creationId xmlns:a16="http://schemas.microsoft.com/office/drawing/2014/main" id="{EF903767-5E4F-4A8B-9179-019DFD1F4D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A6CEE9-BF82-4190-AD3B-BBC69411689E}"/>
              </a:ext>
            </a:extLst>
          </p:cNvPr>
          <p:cNvSpPr>
            <a:spLocks noGrp="1"/>
          </p:cNvSpPr>
          <p:nvPr>
            <p:ph type="sldNum" sz="quarter" idx="12"/>
          </p:nvPr>
        </p:nvSpPr>
        <p:spPr/>
        <p:txBody>
          <a:bodyPr/>
          <a:lstStyle/>
          <a:p>
            <a:fld id="{5CA4932D-7F67-4983-8EB8-B588E41D45BB}" type="slidenum">
              <a:rPr lang="en-US" smtClean="0"/>
              <a:t>‹#›</a:t>
            </a:fld>
            <a:endParaRPr lang="en-US"/>
          </a:p>
        </p:txBody>
      </p:sp>
    </p:spTree>
    <p:extLst>
      <p:ext uri="{BB962C8B-B14F-4D97-AF65-F5344CB8AC3E}">
        <p14:creationId xmlns:p14="http://schemas.microsoft.com/office/powerpoint/2010/main" val="352656076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A77572A-F1A2-4154-AFD8-DB766435F69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22EBD13-A7EB-4C09-B1D7-E22AC2B1E55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87AF52-07EA-40E7-ADBD-486BF114D25E}"/>
              </a:ext>
            </a:extLst>
          </p:cNvPr>
          <p:cNvSpPr>
            <a:spLocks noGrp="1"/>
          </p:cNvSpPr>
          <p:nvPr>
            <p:ph type="dt" sz="half" idx="10"/>
          </p:nvPr>
        </p:nvSpPr>
        <p:spPr/>
        <p:txBody>
          <a:bodyPr/>
          <a:lstStyle/>
          <a:p>
            <a:fld id="{65ADF919-BBF0-4FB5-A993-CD904B1DA859}" type="datetimeFigureOut">
              <a:rPr lang="en-US" smtClean="0"/>
              <a:t>12/1/2020</a:t>
            </a:fld>
            <a:endParaRPr lang="en-US"/>
          </a:p>
        </p:txBody>
      </p:sp>
      <p:sp>
        <p:nvSpPr>
          <p:cNvPr id="5" name="Footer Placeholder 4">
            <a:extLst>
              <a:ext uri="{FF2B5EF4-FFF2-40B4-BE49-F238E27FC236}">
                <a16:creationId xmlns:a16="http://schemas.microsoft.com/office/drawing/2014/main" id="{175CCFC7-4907-4F72-9560-D211668A64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BCBD8E-AA13-42CB-BBA6-CC918761AA9D}"/>
              </a:ext>
            </a:extLst>
          </p:cNvPr>
          <p:cNvSpPr>
            <a:spLocks noGrp="1"/>
          </p:cNvSpPr>
          <p:nvPr>
            <p:ph type="sldNum" sz="quarter" idx="12"/>
          </p:nvPr>
        </p:nvSpPr>
        <p:spPr/>
        <p:txBody>
          <a:bodyPr/>
          <a:lstStyle/>
          <a:p>
            <a:fld id="{5CA4932D-7F67-4983-8EB8-B588E41D45BB}" type="slidenum">
              <a:rPr lang="en-US" smtClean="0"/>
              <a:t>‹#›</a:t>
            </a:fld>
            <a:endParaRPr lang="en-US"/>
          </a:p>
        </p:txBody>
      </p:sp>
    </p:spTree>
    <p:extLst>
      <p:ext uri="{BB962C8B-B14F-4D97-AF65-F5344CB8AC3E}">
        <p14:creationId xmlns:p14="http://schemas.microsoft.com/office/powerpoint/2010/main" val="208342104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A9FF4-700C-4CB6-A568-6E051F6BFC8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8EA2181-0449-44FE-ACB0-51ABD4AA8B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05C0A0C-8DCD-4BEB-9D43-BD60DBAE8297}"/>
              </a:ext>
            </a:extLst>
          </p:cNvPr>
          <p:cNvSpPr>
            <a:spLocks noGrp="1"/>
          </p:cNvSpPr>
          <p:nvPr>
            <p:ph type="dt" sz="half" idx="10"/>
          </p:nvPr>
        </p:nvSpPr>
        <p:spPr/>
        <p:txBody>
          <a:bodyPr/>
          <a:lstStyle/>
          <a:p>
            <a:fld id="{52E36A19-8266-400F-9420-D3C448BF7FFB}" type="datetime1">
              <a:rPr lang="en-US" smtClean="0"/>
              <a:t>12/1/2020</a:t>
            </a:fld>
            <a:endParaRPr lang="en-US" dirty="0"/>
          </a:p>
        </p:txBody>
      </p:sp>
      <p:sp>
        <p:nvSpPr>
          <p:cNvPr id="5" name="Footer Placeholder 4">
            <a:extLst>
              <a:ext uri="{FF2B5EF4-FFF2-40B4-BE49-F238E27FC236}">
                <a16:creationId xmlns:a16="http://schemas.microsoft.com/office/drawing/2014/main" id="{37791528-6006-4713-A242-3FE71956559D}"/>
              </a:ext>
            </a:extLst>
          </p:cNvPr>
          <p:cNvSpPr>
            <a:spLocks noGrp="1"/>
          </p:cNvSpPr>
          <p:nvPr>
            <p:ph type="ftr" sz="quarter" idx="11"/>
          </p:nvPr>
        </p:nvSpPr>
        <p:spPr/>
        <p:txBody>
          <a:bodyPr/>
          <a:lstStyle/>
          <a:p>
            <a:r>
              <a:rPr lang="en-US"/>
              <a:t>Do Not Share or Distribute Without the Permission of Carisk Partners</a:t>
            </a:r>
            <a:endParaRPr lang="en-US" dirty="0"/>
          </a:p>
        </p:txBody>
      </p:sp>
      <p:sp>
        <p:nvSpPr>
          <p:cNvPr id="6" name="Slide Number Placeholder 5">
            <a:extLst>
              <a:ext uri="{FF2B5EF4-FFF2-40B4-BE49-F238E27FC236}">
                <a16:creationId xmlns:a16="http://schemas.microsoft.com/office/drawing/2014/main" id="{A5A1BF96-AAC5-452C-B4DF-45D2814786DA}"/>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7413184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858C27-D7AE-41A4-8FEF-D742D1FF78FB}"/>
              </a:ext>
            </a:extLst>
          </p:cNvPr>
          <p:cNvSpPr>
            <a:spLocks noGrp="1"/>
          </p:cNvSpPr>
          <p:nvPr>
            <p:ph type="dt" sz="half" idx="10"/>
          </p:nvPr>
        </p:nvSpPr>
        <p:spPr/>
        <p:txBody>
          <a:bodyPr/>
          <a:lstStyle/>
          <a:p>
            <a:fld id="{1F952A29-2A7C-4A5C-9AC9-3B75AF2A77FA}" type="datetime1">
              <a:rPr lang="en-US" smtClean="0"/>
              <a:t>12/1/2020</a:t>
            </a:fld>
            <a:endParaRPr lang="en-US" dirty="0"/>
          </a:p>
        </p:txBody>
      </p:sp>
      <p:sp>
        <p:nvSpPr>
          <p:cNvPr id="3" name="Footer Placeholder 2">
            <a:extLst>
              <a:ext uri="{FF2B5EF4-FFF2-40B4-BE49-F238E27FC236}">
                <a16:creationId xmlns:a16="http://schemas.microsoft.com/office/drawing/2014/main" id="{2068CBA8-901C-47B5-B0EC-FF1A557576FC}"/>
              </a:ext>
            </a:extLst>
          </p:cNvPr>
          <p:cNvSpPr>
            <a:spLocks noGrp="1"/>
          </p:cNvSpPr>
          <p:nvPr>
            <p:ph type="ftr" sz="quarter" idx="11"/>
          </p:nvPr>
        </p:nvSpPr>
        <p:spPr/>
        <p:txBody>
          <a:bodyPr/>
          <a:lstStyle/>
          <a:p>
            <a:r>
              <a:rPr lang="en-US"/>
              <a:t>Do Not Share or Distribute Without the Permission of Carisk Partners</a:t>
            </a:r>
            <a:endParaRPr lang="en-US" dirty="0"/>
          </a:p>
        </p:txBody>
      </p:sp>
      <p:sp>
        <p:nvSpPr>
          <p:cNvPr id="4" name="Slide Number Placeholder 3">
            <a:extLst>
              <a:ext uri="{FF2B5EF4-FFF2-40B4-BE49-F238E27FC236}">
                <a16:creationId xmlns:a16="http://schemas.microsoft.com/office/drawing/2014/main" id="{379873B2-B507-4EBF-A831-C50F235DF77A}"/>
              </a:ext>
            </a:extLst>
          </p:cNvPr>
          <p:cNvSpPr>
            <a:spLocks noGrp="1"/>
          </p:cNvSpPr>
          <p:nvPr>
            <p:ph type="sldNum" sz="quarter" idx="12"/>
          </p:nvPr>
        </p:nvSpPr>
        <p:spPr/>
        <p:txBody>
          <a:bodyPr/>
          <a:lstStyle/>
          <a:p>
            <a:fld id="{EC95ECCB-5D1E-46FF-8EA2-71A1F83F5921}" type="slidenum">
              <a:rPr lang="en-US" smtClean="0"/>
              <a:t>‹#›</a:t>
            </a:fld>
            <a:endParaRPr lang="en-US" dirty="0"/>
          </a:p>
        </p:txBody>
      </p:sp>
    </p:spTree>
    <p:extLst>
      <p:ext uri="{BB962C8B-B14F-4D97-AF65-F5344CB8AC3E}">
        <p14:creationId xmlns:p14="http://schemas.microsoft.com/office/powerpoint/2010/main" val="142970237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28" y="102844"/>
            <a:ext cx="10820341" cy="338554"/>
          </a:xfrm>
          <a:prstGeom prst="rect">
            <a:avLst/>
          </a:prstGeom>
        </p:spPr>
        <p:txBody>
          <a:bodyPr wrap="square" lIns="0" tIns="0" rIns="0" bIns="0">
            <a:spAutoFit/>
          </a:bodyPr>
          <a:lstStyle>
            <a:lvl1pPr>
              <a:defRPr sz="2200" b="1" i="0">
                <a:solidFill>
                  <a:srgbClr val="006FC0"/>
                </a:solidFill>
                <a:latin typeface="Calibri"/>
                <a:cs typeface="Calibri"/>
              </a:defRPr>
            </a:lvl1pPr>
          </a:lstStyle>
          <a:p>
            <a:endParaRPr/>
          </a:p>
        </p:txBody>
      </p:sp>
      <p:sp>
        <p:nvSpPr>
          <p:cNvPr id="3" name="Holder 3"/>
          <p:cNvSpPr>
            <a:spLocks noGrp="1"/>
          </p:cNvSpPr>
          <p:nvPr>
            <p:ph type="subTitle" idx="4"/>
          </p:nvPr>
        </p:nvSpPr>
        <p:spPr>
          <a:xfrm>
            <a:off x="1828800" y="3840480"/>
            <a:ext cx="85344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000" b="0" i="0">
                <a:solidFill>
                  <a:schemeClr val="bg1"/>
                </a:solidFill>
                <a:latin typeface="Calibri"/>
                <a:cs typeface="Calibri"/>
              </a:defRPr>
            </a:lvl1pPr>
          </a:lstStyle>
          <a:p>
            <a:pPr marL="12700">
              <a:lnSpc>
                <a:spcPts val="1045"/>
              </a:lnSpc>
            </a:pPr>
            <a:r>
              <a:rPr lang="en-US" spc="-5"/>
              <a:t>Do Not Share or Distribute Without the Permission of Carisk Partners</a:t>
            </a:r>
            <a:endParaRPr lang="en-US" spc="-5"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E9EBBD8A-5624-439A-9AB3-1325E5B48D60}" type="datetime1">
              <a:rPr lang="en-US" smtClean="0"/>
              <a:t>12/1/2020</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2535405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12/1/2020</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80130204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4138A-F76C-4333-BF9D-EC840919AAC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C76C5CA-AE9C-4A36-823B-E329468D71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419910A-BB00-48AC-A3D3-667FCD2CAC2E}"/>
              </a:ext>
            </a:extLst>
          </p:cNvPr>
          <p:cNvSpPr>
            <a:spLocks noGrp="1"/>
          </p:cNvSpPr>
          <p:nvPr>
            <p:ph type="dt" sz="half" idx="10"/>
          </p:nvPr>
        </p:nvSpPr>
        <p:spPr/>
        <p:txBody>
          <a:bodyPr/>
          <a:lstStyle/>
          <a:p>
            <a:fld id="{E98CC21D-756C-4DAB-B5E0-7241FE49263F}" type="datetimeFigureOut">
              <a:rPr lang="en-US" smtClean="0"/>
              <a:t>12/1/2020</a:t>
            </a:fld>
            <a:endParaRPr lang="en-US"/>
          </a:p>
        </p:txBody>
      </p:sp>
      <p:sp>
        <p:nvSpPr>
          <p:cNvPr id="5" name="Footer Placeholder 4">
            <a:extLst>
              <a:ext uri="{FF2B5EF4-FFF2-40B4-BE49-F238E27FC236}">
                <a16:creationId xmlns:a16="http://schemas.microsoft.com/office/drawing/2014/main" id="{810C9C1F-9663-4354-B517-220DCA189B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15ABD6-B351-4AE6-A238-00DEEF76ACC5}"/>
              </a:ext>
            </a:extLst>
          </p:cNvPr>
          <p:cNvSpPr>
            <a:spLocks noGrp="1"/>
          </p:cNvSpPr>
          <p:nvPr>
            <p:ph type="sldNum" sz="quarter" idx="12"/>
          </p:nvPr>
        </p:nvSpPr>
        <p:spPr/>
        <p:txBody>
          <a:bodyPr/>
          <a:lstStyle/>
          <a:p>
            <a:fld id="{A3E033E8-2940-47EA-A0BA-678EB268022E}" type="slidenum">
              <a:rPr lang="en-US" smtClean="0"/>
              <a:t>‹#›</a:t>
            </a:fld>
            <a:endParaRPr lang="en-US"/>
          </a:p>
        </p:txBody>
      </p:sp>
    </p:spTree>
    <p:extLst>
      <p:ext uri="{BB962C8B-B14F-4D97-AF65-F5344CB8AC3E}">
        <p14:creationId xmlns:p14="http://schemas.microsoft.com/office/powerpoint/2010/main" val="159692793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5B09D-71AE-41E1-9EDA-F6436E9F33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C8C954-217C-46C9-A60D-43DC6006E74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51CC21-5949-4941-B56A-8337BA34D2BE}"/>
              </a:ext>
            </a:extLst>
          </p:cNvPr>
          <p:cNvSpPr>
            <a:spLocks noGrp="1"/>
          </p:cNvSpPr>
          <p:nvPr>
            <p:ph type="dt" sz="half" idx="10"/>
          </p:nvPr>
        </p:nvSpPr>
        <p:spPr/>
        <p:txBody>
          <a:bodyPr/>
          <a:lstStyle/>
          <a:p>
            <a:fld id="{E98CC21D-756C-4DAB-B5E0-7241FE49263F}" type="datetimeFigureOut">
              <a:rPr lang="en-US" smtClean="0"/>
              <a:t>12/1/2020</a:t>
            </a:fld>
            <a:endParaRPr lang="en-US"/>
          </a:p>
        </p:txBody>
      </p:sp>
      <p:sp>
        <p:nvSpPr>
          <p:cNvPr id="5" name="Footer Placeholder 4">
            <a:extLst>
              <a:ext uri="{FF2B5EF4-FFF2-40B4-BE49-F238E27FC236}">
                <a16:creationId xmlns:a16="http://schemas.microsoft.com/office/drawing/2014/main" id="{784E2189-0B7C-4FDD-B5BF-39B30EA923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D3DA43-C92D-45BA-AEDA-5E8278D736F3}"/>
              </a:ext>
            </a:extLst>
          </p:cNvPr>
          <p:cNvSpPr>
            <a:spLocks noGrp="1"/>
          </p:cNvSpPr>
          <p:nvPr>
            <p:ph type="sldNum" sz="quarter" idx="12"/>
          </p:nvPr>
        </p:nvSpPr>
        <p:spPr/>
        <p:txBody>
          <a:bodyPr/>
          <a:lstStyle/>
          <a:p>
            <a:fld id="{A3E033E8-2940-47EA-A0BA-678EB268022E}" type="slidenum">
              <a:rPr lang="en-US" smtClean="0"/>
              <a:t>‹#›</a:t>
            </a:fld>
            <a:endParaRPr lang="en-US"/>
          </a:p>
        </p:txBody>
      </p:sp>
    </p:spTree>
    <p:extLst>
      <p:ext uri="{BB962C8B-B14F-4D97-AF65-F5344CB8AC3E}">
        <p14:creationId xmlns:p14="http://schemas.microsoft.com/office/powerpoint/2010/main" val="415940926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8324A-5C09-4A4E-A180-7D18E8202D2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F74F350-8CC7-4005-AE9B-E0EEC17C34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88265C0-D6DB-4E61-BBF0-57793424FA11}"/>
              </a:ext>
            </a:extLst>
          </p:cNvPr>
          <p:cNvSpPr>
            <a:spLocks noGrp="1"/>
          </p:cNvSpPr>
          <p:nvPr>
            <p:ph type="dt" sz="half" idx="10"/>
          </p:nvPr>
        </p:nvSpPr>
        <p:spPr/>
        <p:txBody>
          <a:bodyPr/>
          <a:lstStyle/>
          <a:p>
            <a:fld id="{E98CC21D-756C-4DAB-B5E0-7241FE49263F}" type="datetimeFigureOut">
              <a:rPr lang="en-US" smtClean="0"/>
              <a:t>12/1/2020</a:t>
            </a:fld>
            <a:endParaRPr lang="en-US"/>
          </a:p>
        </p:txBody>
      </p:sp>
      <p:sp>
        <p:nvSpPr>
          <p:cNvPr id="5" name="Footer Placeholder 4">
            <a:extLst>
              <a:ext uri="{FF2B5EF4-FFF2-40B4-BE49-F238E27FC236}">
                <a16:creationId xmlns:a16="http://schemas.microsoft.com/office/drawing/2014/main" id="{03A25DEC-B46F-46FF-9F91-98D9F73C99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7E984D-1F23-4317-BBE6-C16134FE64C8}"/>
              </a:ext>
            </a:extLst>
          </p:cNvPr>
          <p:cNvSpPr>
            <a:spLocks noGrp="1"/>
          </p:cNvSpPr>
          <p:nvPr>
            <p:ph type="sldNum" sz="quarter" idx="12"/>
          </p:nvPr>
        </p:nvSpPr>
        <p:spPr/>
        <p:txBody>
          <a:bodyPr/>
          <a:lstStyle/>
          <a:p>
            <a:fld id="{A3E033E8-2940-47EA-A0BA-678EB268022E}" type="slidenum">
              <a:rPr lang="en-US" smtClean="0"/>
              <a:t>‹#›</a:t>
            </a:fld>
            <a:endParaRPr lang="en-US"/>
          </a:p>
        </p:txBody>
      </p:sp>
    </p:spTree>
    <p:extLst>
      <p:ext uri="{BB962C8B-B14F-4D97-AF65-F5344CB8AC3E}">
        <p14:creationId xmlns:p14="http://schemas.microsoft.com/office/powerpoint/2010/main" val="258462047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D347F-FF97-4B62-BB7A-47299E99F1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E61022-6EFA-46FE-8B25-F792769E622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7647651-5280-401F-86F2-3FF5853E67D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C4D7BB7-276C-4E97-B618-9BAACCCC0E19}"/>
              </a:ext>
            </a:extLst>
          </p:cNvPr>
          <p:cNvSpPr>
            <a:spLocks noGrp="1"/>
          </p:cNvSpPr>
          <p:nvPr>
            <p:ph type="dt" sz="half" idx="10"/>
          </p:nvPr>
        </p:nvSpPr>
        <p:spPr/>
        <p:txBody>
          <a:bodyPr/>
          <a:lstStyle/>
          <a:p>
            <a:fld id="{E98CC21D-756C-4DAB-B5E0-7241FE49263F}" type="datetimeFigureOut">
              <a:rPr lang="en-US" smtClean="0"/>
              <a:t>12/1/2020</a:t>
            </a:fld>
            <a:endParaRPr lang="en-US"/>
          </a:p>
        </p:txBody>
      </p:sp>
      <p:sp>
        <p:nvSpPr>
          <p:cNvPr id="6" name="Footer Placeholder 5">
            <a:extLst>
              <a:ext uri="{FF2B5EF4-FFF2-40B4-BE49-F238E27FC236}">
                <a16:creationId xmlns:a16="http://schemas.microsoft.com/office/drawing/2014/main" id="{4FF33A2E-10C0-4492-BBEB-67FDEE3B7A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D656E3-49D7-45C2-8161-EBBF53091658}"/>
              </a:ext>
            </a:extLst>
          </p:cNvPr>
          <p:cNvSpPr>
            <a:spLocks noGrp="1"/>
          </p:cNvSpPr>
          <p:nvPr>
            <p:ph type="sldNum" sz="quarter" idx="12"/>
          </p:nvPr>
        </p:nvSpPr>
        <p:spPr/>
        <p:txBody>
          <a:bodyPr/>
          <a:lstStyle/>
          <a:p>
            <a:fld id="{A3E033E8-2940-47EA-A0BA-678EB268022E}" type="slidenum">
              <a:rPr lang="en-US" smtClean="0"/>
              <a:t>‹#›</a:t>
            </a:fld>
            <a:endParaRPr lang="en-US"/>
          </a:p>
        </p:txBody>
      </p:sp>
    </p:spTree>
    <p:extLst>
      <p:ext uri="{BB962C8B-B14F-4D97-AF65-F5344CB8AC3E}">
        <p14:creationId xmlns:p14="http://schemas.microsoft.com/office/powerpoint/2010/main" val="381159481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EF3C9-25C2-46B6-9826-8337EF86C0B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5C0A0B3-2DFE-4956-95E2-58FB88608D6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A697AF3-116D-4A3A-B9E7-5F56FF44659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15DE9FE-29DE-4C9B-B542-E2D4CAEC82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D0DCB59-AE22-4877-A741-EADB46D643D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59B9DBE-8DF8-4DDF-A285-EF129B5B510C}"/>
              </a:ext>
            </a:extLst>
          </p:cNvPr>
          <p:cNvSpPr>
            <a:spLocks noGrp="1"/>
          </p:cNvSpPr>
          <p:nvPr>
            <p:ph type="dt" sz="half" idx="10"/>
          </p:nvPr>
        </p:nvSpPr>
        <p:spPr/>
        <p:txBody>
          <a:bodyPr/>
          <a:lstStyle/>
          <a:p>
            <a:fld id="{E98CC21D-756C-4DAB-B5E0-7241FE49263F}" type="datetimeFigureOut">
              <a:rPr lang="en-US" smtClean="0"/>
              <a:t>12/1/2020</a:t>
            </a:fld>
            <a:endParaRPr lang="en-US"/>
          </a:p>
        </p:txBody>
      </p:sp>
      <p:sp>
        <p:nvSpPr>
          <p:cNvPr id="8" name="Footer Placeholder 7">
            <a:extLst>
              <a:ext uri="{FF2B5EF4-FFF2-40B4-BE49-F238E27FC236}">
                <a16:creationId xmlns:a16="http://schemas.microsoft.com/office/drawing/2014/main" id="{4F9EC2BE-6653-4A00-B7E6-8BF5A90B590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412C6E6-A6A0-4F7B-88C2-317FBF44AC9A}"/>
              </a:ext>
            </a:extLst>
          </p:cNvPr>
          <p:cNvSpPr>
            <a:spLocks noGrp="1"/>
          </p:cNvSpPr>
          <p:nvPr>
            <p:ph type="sldNum" sz="quarter" idx="12"/>
          </p:nvPr>
        </p:nvSpPr>
        <p:spPr/>
        <p:txBody>
          <a:bodyPr/>
          <a:lstStyle/>
          <a:p>
            <a:fld id="{A3E033E8-2940-47EA-A0BA-678EB268022E}" type="slidenum">
              <a:rPr lang="en-US" smtClean="0"/>
              <a:t>‹#›</a:t>
            </a:fld>
            <a:endParaRPr lang="en-US"/>
          </a:p>
        </p:txBody>
      </p:sp>
    </p:spTree>
    <p:extLst>
      <p:ext uri="{BB962C8B-B14F-4D97-AF65-F5344CB8AC3E}">
        <p14:creationId xmlns:p14="http://schemas.microsoft.com/office/powerpoint/2010/main" val="229168207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9FD91-0FE5-4D4E-A6F0-FA3FEE72DB0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2B90AF1-C991-4B5D-9AAF-D41707C67E83}"/>
              </a:ext>
            </a:extLst>
          </p:cNvPr>
          <p:cNvSpPr>
            <a:spLocks noGrp="1"/>
          </p:cNvSpPr>
          <p:nvPr>
            <p:ph type="dt" sz="half" idx="10"/>
          </p:nvPr>
        </p:nvSpPr>
        <p:spPr/>
        <p:txBody>
          <a:bodyPr/>
          <a:lstStyle/>
          <a:p>
            <a:fld id="{E98CC21D-756C-4DAB-B5E0-7241FE49263F}" type="datetimeFigureOut">
              <a:rPr lang="en-US" smtClean="0"/>
              <a:t>12/1/2020</a:t>
            </a:fld>
            <a:endParaRPr lang="en-US"/>
          </a:p>
        </p:txBody>
      </p:sp>
      <p:sp>
        <p:nvSpPr>
          <p:cNvPr id="4" name="Footer Placeholder 3">
            <a:extLst>
              <a:ext uri="{FF2B5EF4-FFF2-40B4-BE49-F238E27FC236}">
                <a16:creationId xmlns:a16="http://schemas.microsoft.com/office/drawing/2014/main" id="{F908497E-43FF-49E5-ADEB-E3C963A67CE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2DB861D-1A84-498F-A31E-FB251FB7A1A2}"/>
              </a:ext>
            </a:extLst>
          </p:cNvPr>
          <p:cNvSpPr>
            <a:spLocks noGrp="1"/>
          </p:cNvSpPr>
          <p:nvPr>
            <p:ph type="sldNum" sz="quarter" idx="12"/>
          </p:nvPr>
        </p:nvSpPr>
        <p:spPr/>
        <p:txBody>
          <a:bodyPr/>
          <a:lstStyle/>
          <a:p>
            <a:fld id="{A3E033E8-2940-47EA-A0BA-678EB268022E}" type="slidenum">
              <a:rPr lang="en-US" smtClean="0"/>
              <a:t>‹#›</a:t>
            </a:fld>
            <a:endParaRPr lang="en-US"/>
          </a:p>
        </p:txBody>
      </p:sp>
    </p:spTree>
    <p:extLst>
      <p:ext uri="{BB962C8B-B14F-4D97-AF65-F5344CB8AC3E}">
        <p14:creationId xmlns:p14="http://schemas.microsoft.com/office/powerpoint/2010/main" val="210821649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E5E9D1-AF54-4BC5-A17E-7A7783A08340}"/>
              </a:ext>
            </a:extLst>
          </p:cNvPr>
          <p:cNvSpPr>
            <a:spLocks noGrp="1"/>
          </p:cNvSpPr>
          <p:nvPr>
            <p:ph type="dt" sz="half" idx="10"/>
          </p:nvPr>
        </p:nvSpPr>
        <p:spPr/>
        <p:txBody>
          <a:bodyPr/>
          <a:lstStyle/>
          <a:p>
            <a:fld id="{E98CC21D-756C-4DAB-B5E0-7241FE49263F}" type="datetimeFigureOut">
              <a:rPr lang="en-US" smtClean="0"/>
              <a:t>12/1/2020</a:t>
            </a:fld>
            <a:endParaRPr lang="en-US"/>
          </a:p>
        </p:txBody>
      </p:sp>
      <p:sp>
        <p:nvSpPr>
          <p:cNvPr id="3" name="Footer Placeholder 2">
            <a:extLst>
              <a:ext uri="{FF2B5EF4-FFF2-40B4-BE49-F238E27FC236}">
                <a16:creationId xmlns:a16="http://schemas.microsoft.com/office/drawing/2014/main" id="{93A1740B-02D1-4A2C-94A5-315B1965CD3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F2B1F4B-45D2-429C-AB53-5FE0162D8630}"/>
              </a:ext>
            </a:extLst>
          </p:cNvPr>
          <p:cNvSpPr>
            <a:spLocks noGrp="1"/>
          </p:cNvSpPr>
          <p:nvPr>
            <p:ph type="sldNum" sz="quarter" idx="12"/>
          </p:nvPr>
        </p:nvSpPr>
        <p:spPr/>
        <p:txBody>
          <a:bodyPr/>
          <a:lstStyle/>
          <a:p>
            <a:fld id="{A3E033E8-2940-47EA-A0BA-678EB268022E}" type="slidenum">
              <a:rPr lang="en-US" smtClean="0"/>
              <a:t>‹#›</a:t>
            </a:fld>
            <a:endParaRPr lang="en-US"/>
          </a:p>
        </p:txBody>
      </p:sp>
    </p:spTree>
    <p:extLst>
      <p:ext uri="{BB962C8B-B14F-4D97-AF65-F5344CB8AC3E}">
        <p14:creationId xmlns:p14="http://schemas.microsoft.com/office/powerpoint/2010/main" val="326858315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0615B-CB42-4FCB-A9E9-FBDD5C64FF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9ABE4C-B36F-464D-89FD-9153BF62A5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0BA8AC6-E6CA-4DDE-8A46-039219DBF9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BED661-B0D6-4F72-81E8-956DC934255E}"/>
              </a:ext>
            </a:extLst>
          </p:cNvPr>
          <p:cNvSpPr>
            <a:spLocks noGrp="1"/>
          </p:cNvSpPr>
          <p:nvPr>
            <p:ph type="dt" sz="half" idx="10"/>
          </p:nvPr>
        </p:nvSpPr>
        <p:spPr/>
        <p:txBody>
          <a:bodyPr/>
          <a:lstStyle/>
          <a:p>
            <a:fld id="{E98CC21D-756C-4DAB-B5E0-7241FE49263F}" type="datetimeFigureOut">
              <a:rPr lang="en-US" smtClean="0"/>
              <a:t>12/1/2020</a:t>
            </a:fld>
            <a:endParaRPr lang="en-US"/>
          </a:p>
        </p:txBody>
      </p:sp>
      <p:sp>
        <p:nvSpPr>
          <p:cNvPr id="6" name="Footer Placeholder 5">
            <a:extLst>
              <a:ext uri="{FF2B5EF4-FFF2-40B4-BE49-F238E27FC236}">
                <a16:creationId xmlns:a16="http://schemas.microsoft.com/office/drawing/2014/main" id="{B1742709-7C60-448B-B6DE-9D3F5EC029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A18E9A-542D-4A69-9A27-7483CC71F496}"/>
              </a:ext>
            </a:extLst>
          </p:cNvPr>
          <p:cNvSpPr>
            <a:spLocks noGrp="1"/>
          </p:cNvSpPr>
          <p:nvPr>
            <p:ph type="sldNum" sz="quarter" idx="12"/>
          </p:nvPr>
        </p:nvSpPr>
        <p:spPr/>
        <p:txBody>
          <a:bodyPr/>
          <a:lstStyle/>
          <a:p>
            <a:fld id="{A3E033E8-2940-47EA-A0BA-678EB268022E}" type="slidenum">
              <a:rPr lang="en-US" smtClean="0"/>
              <a:t>‹#›</a:t>
            </a:fld>
            <a:endParaRPr lang="en-US"/>
          </a:p>
        </p:txBody>
      </p:sp>
    </p:spTree>
    <p:extLst>
      <p:ext uri="{BB962C8B-B14F-4D97-AF65-F5344CB8AC3E}">
        <p14:creationId xmlns:p14="http://schemas.microsoft.com/office/powerpoint/2010/main" val="340497378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D2B86-2AB0-42D7-847B-7D5D17538E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A0F8E2A-5F04-40A1-9809-B545A23D74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842C909-3DA3-407C-A9C8-D9DFF12908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FFE77C-8BA0-4438-813B-4A6DEDB71F21}"/>
              </a:ext>
            </a:extLst>
          </p:cNvPr>
          <p:cNvSpPr>
            <a:spLocks noGrp="1"/>
          </p:cNvSpPr>
          <p:nvPr>
            <p:ph type="dt" sz="half" idx="10"/>
          </p:nvPr>
        </p:nvSpPr>
        <p:spPr/>
        <p:txBody>
          <a:bodyPr/>
          <a:lstStyle/>
          <a:p>
            <a:fld id="{E98CC21D-756C-4DAB-B5E0-7241FE49263F}" type="datetimeFigureOut">
              <a:rPr lang="en-US" smtClean="0"/>
              <a:t>12/1/2020</a:t>
            </a:fld>
            <a:endParaRPr lang="en-US"/>
          </a:p>
        </p:txBody>
      </p:sp>
      <p:sp>
        <p:nvSpPr>
          <p:cNvPr id="6" name="Footer Placeholder 5">
            <a:extLst>
              <a:ext uri="{FF2B5EF4-FFF2-40B4-BE49-F238E27FC236}">
                <a16:creationId xmlns:a16="http://schemas.microsoft.com/office/drawing/2014/main" id="{2B3BBC12-47F7-407B-B4FF-541E966DB0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FFC8F8-2E5F-44B6-8E47-1CCBCD4C4F63}"/>
              </a:ext>
            </a:extLst>
          </p:cNvPr>
          <p:cNvSpPr>
            <a:spLocks noGrp="1"/>
          </p:cNvSpPr>
          <p:nvPr>
            <p:ph type="sldNum" sz="quarter" idx="12"/>
          </p:nvPr>
        </p:nvSpPr>
        <p:spPr/>
        <p:txBody>
          <a:bodyPr/>
          <a:lstStyle/>
          <a:p>
            <a:fld id="{A3E033E8-2940-47EA-A0BA-678EB268022E}" type="slidenum">
              <a:rPr lang="en-US" smtClean="0"/>
              <a:t>‹#›</a:t>
            </a:fld>
            <a:endParaRPr lang="en-US"/>
          </a:p>
        </p:txBody>
      </p:sp>
    </p:spTree>
    <p:extLst>
      <p:ext uri="{BB962C8B-B14F-4D97-AF65-F5344CB8AC3E}">
        <p14:creationId xmlns:p14="http://schemas.microsoft.com/office/powerpoint/2010/main" val="123099733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634F8-DA76-4CAB-A4F1-C99021C6701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5B33818-49E5-409A-AF08-FF1D6B0C87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0FFB9B-0BD6-449E-B3EE-54C855D953ED}"/>
              </a:ext>
            </a:extLst>
          </p:cNvPr>
          <p:cNvSpPr>
            <a:spLocks noGrp="1"/>
          </p:cNvSpPr>
          <p:nvPr>
            <p:ph type="dt" sz="half" idx="10"/>
          </p:nvPr>
        </p:nvSpPr>
        <p:spPr/>
        <p:txBody>
          <a:bodyPr/>
          <a:lstStyle/>
          <a:p>
            <a:fld id="{E98CC21D-756C-4DAB-B5E0-7241FE49263F}" type="datetimeFigureOut">
              <a:rPr lang="en-US" smtClean="0"/>
              <a:t>12/1/2020</a:t>
            </a:fld>
            <a:endParaRPr lang="en-US"/>
          </a:p>
        </p:txBody>
      </p:sp>
      <p:sp>
        <p:nvSpPr>
          <p:cNvPr id="5" name="Footer Placeholder 4">
            <a:extLst>
              <a:ext uri="{FF2B5EF4-FFF2-40B4-BE49-F238E27FC236}">
                <a16:creationId xmlns:a16="http://schemas.microsoft.com/office/drawing/2014/main" id="{FD4D5CAD-2A94-46F2-9BD4-B94211305A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83ED02-6BF6-40FC-9E7C-01EAC737DD33}"/>
              </a:ext>
            </a:extLst>
          </p:cNvPr>
          <p:cNvSpPr>
            <a:spLocks noGrp="1"/>
          </p:cNvSpPr>
          <p:nvPr>
            <p:ph type="sldNum" sz="quarter" idx="12"/>
          </p:nvPr>
        </p:nvSpPr>
        <p:spPr/>
        <p:txBody>
          <a:bodyPr/>
          <a:lstStyle/>
          <a:p>
            <a:fld id="{A3E033E8-2940-47EA-A0BA-678EB268022E}" type="slidenum">
              <a:rPr lang="en-US" smtClean="0"/>
              <a:t>‹#›</a:t>
            </a:fld>
            <a:endParaRPr lang="en-US"/>
          </a:p>
        </p:txBody>
      </p:sp>
    </p:spTree>
    <p:extLst>
      <p:ext uri="{BB962C8B-B14F-4D97-AF65-F5344CB8AC3E}">
        <p14:creationId xmlns:p14="http://schemas.microsoft.com/office/powerpoint/2010/main" val="657231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12/1/2020</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5882685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BAFE04C-8B34-4CF6-89A1-CD772DC1C87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7735F51-CE22-4ACE-A8C9-BFD2CCA2351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26FFBA-246F-4AA7-9E49-C6114BFCD2FF}"/>
              </a:ext>
            </a:extLst>
          </p:cNvPr>
          <p:cNvSpPr>
            <a:spLocks noGrp="1"/>
          </p:cNvSpPr>
          <p:nvPr>
            <p:ph type="dt" sz="half" idx="10"/>
          </p:nvPr>
        </p:nvSpPr>
        <p:spPr/>
        <p:txBody>
          <a:bodyPr/>
          <a:lstStyle/>
          <a:p>
            <a:fld id="{E98CC21D-756C-4DAB-B5E0-7241FE49263F}" type="datetimeFigureOut">
              <a:rPr lang="en-US" smtClean="0"/>
              <a:t>12/1/2020</a:t>
            </a:fld>
            <a:endParaRPr lang="en-US"/>
          </a:p>
        </p:txBody>
      </p:sp>
      <p:sp>
        <p:nvSpPr>
          <p:cNvPr id="5" name="Footer Placeholder 4">
            <a:extLst>
              <a:ext uri="{FF2B5EF4-FFF2-40B4-BE49-F238E27FC236}">
                <a16:creationId xmlns:a16="http://schemas.microsoft.com/office/drawing/2014/main" id="{EE148337-2CF8-417A-AF9E-8919327262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012209-25A1-4BF7-A1E1-9C50614221BB}"/>
              </a:ext>
            </a:extLst>
          </p:cNvPr>
          <p:cNvSpPr>
            <a:spLocks noGrp="1"/>
          </p:cNvSpPr>
          <p:nvPr>
            <p:ph type="sldNum" sz="quarter" idx="12"/>
          </p:nvPr>
        </p:nvSpPr>
        <p:spPr/>
        <p:txBody>
          <a:bodyPr/>
          <a:lstStyle/>
          <a:p>
            <a:fld id="{A3E033E8-2940-47EA-A0BA-678EB268022E}" type="slidenum">
              <a:rPr lang="en-US" smtClean="0"/>
              <a:t>‹#›</a:t>
            </a:fld>
            <a:endParaRPr lang="en-US"/>
          </a:p>
        </p:txBody>
      </p:sp>
    </p:spTree>
    <p:extLst>
      <p:ext uri="{BB962C8B-B14F-4D97-AF65-F5344CB8AC3E}">
        <p14:creationId xmlns:p14="http://schemas.microsoft.com/office/powerpoint/2010/main" val="202531966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13"/>
          </p:nvPr>
        </p:nvSpPr>
        <p:spPr>
          <a:xfrm>
            <a:off x="1500188" y="232172"/>
            <a:ext cx="9167813" cy="4583907"/>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1190625" y="4723805"/>
            <a:ext cx="9810750" cy="1000125"/>
          </a:xfrm>
          <a:prstGeom prst="rect">
            <a:avLst/>
          </a:prstGeom>
        </p:spPr>
        <p:txBody>
          <a:bodyPr anchor="b"/>
          <a:lstStyle/>
          <a:p>
            <a:r>
              <a:t>Title Text</a:t>
            </a:r>
          </a:p>
        </p:txBody>
      </p:sp>
      <p:sp>
        <p:nvSpPr>
          <p:cNvPr id="22" name="Body Level One…"/>
          <p:cNvSpPr txBox="1">
            <a:spLocks noGrp="1"/>
          </p:cNvSpPr>
          <p:nvPr>
            <p:ph type="body" sz="quarter" idx="1"/>
          </p:nvPr>
        </p:nvSpPr>
        <p:spPr>
          <a:xfrm>
            <a:off x="1190625" y="5759648"/>
            <a:ext cx="9810750" cy="857250"/>
          </a:xfrm>
          <a:prstGeom prst="rect">
            <a:avLst/>
          </a:prstGeom>
        </p:spPr>
        <p:txBody>
          <a:bodyPr anchor="t"/>
          <a:lstStyle>
            <a:lvl1pPr marL="0" indent="0" algn="ctr">
              <a:spcBef>
                <a:spcPts val="0"/>
              </a:spcBef>
              <a:buSzTx/>
              <a:buNone/>
              <a:defRPr sz="3000"/>
            </a:lvl1pPr>
            <a:lvl2pPr marL="0" indent="0" algn="ctr">
              <a:spcBef>
                <a:spcPts val="0"/>
              </a:spcBef>
              <a:buSzTx/>
              <a:buNone/>
              <a:defRPr sz="3000"/>
            </a:lvl2pPr>
            <a:lvl3pPr marL="0" indent="0" algn="ctr">
              <a:spcBef>
                <a:spcPts val="0"/>
              </a:spcBef>
              <a:buSzTx/>
              <a:buNone/>
              <a:defRPr sz="3000"/>
            </a:lvl3pPr>
            <a:lvl4pPr marL="0" indent="0" algn="ctr">
              <a:spcBef>
                <a:spcPts val="0"/>
              </a:spcBef>
              <a:buSzTx/>
              <a:buNone/>
              <a:defRPr sz="3000"/>
            </a:lvl4pPr>
            <a:lvl5pPr marL="0" indent="0" algn="ctr">
              <a:spcBef>
                <a:spcPts val="0"/>
              </a:spcBef>
              <a:buSzTx/>
              <a:buNone/>
              <a:defRPr sz="30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xfrm>
            <a:off x="5918168" y="6500812"/>
            <a:ext cx="373500" cy="362215"/>
          </a:xfrm>
          <a:prstGeom prst="rect">
            <a:avLst/>
          </a:prstGeom>
        </p:spPr>
        <p:txBody>
          <a:bodyPr anchor="t"/>
          <a:lstStyle/>
          <a:p>
            <a:fld id="{86CB4B4D-7CA3-9044-876B-883B54F8677D}" type="slidenum">
              <a:t>‹#›</a:t>
            </a:fld>
            <a:endParaRPr/>
          </a:p>
        </p:txBody>
      </p:sp>
    </p:spTree>
    <p:extLst>
      <p:ext uri="{BB962C8B-B14F-4D97-AF65-F5344CB8AC3E}">
        <p14:creationId xmlns:p14="http://schemas.microsoft.com/office/powerpoint/2010/main" val="3290666931"/>
      </p:ext>
    </p:extLst>
  </p:cSld>
  <p:clrMapOvr>
    <a:masterClrMapping/>
  </p:clrMapOvr>
  <p:transition spd="med"/>
</p:sldLayout>
</file>

<file path=ppt/slideLayouts/slideLayout92.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sz="half" idx="13"/>
          </p:nvPr>
        </p:nvSpPr>
        <p:spPr>
          <a:xfrm>
            <a:off x="6226970" y="535781"/>
            <a:ext cx="5151438" cy="5795367"/>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892969" y="535781"/>
            <a:ext cx="5000625" cy="2812852"/>
          </a:xfrm>
          <a:prstGeom prst="rect">
            <a:avLst/>
          </a:prstGeom>
        </p:spPr>
        <p:txBody>
          <a:bodyPr anchor="b"/>
          <a:lstStyle>
            <a:lvl1pPr>
              <a:defRPr sz="5625"/>
            </a:lvl1pPr>
          </a:lstStyle>
          <a:p>
            <a:r>
              <a:t>Title Text</a:t>
            </a:r>
          </a:p>
        </p:txBody>
      </p:sp>
      <p:sp>
        <p:nvSpPr>
          <p:cNvPr id="40" name="Body Level One…"/>
          <p:cNvSpPr txBox="1">
            <a:spLocks noGrp="1"/>
          </p:cNvSpPr>
          <p:nvPr>
            <p:ph type="body" sz="quarter" idx="1"/>
          </p:nvPr>
        </p:nvSpPr>
        <p:spPr>
          <a:xfrm>
            <a:off x="892969" y="3518297"/>
            <a:ext cx="5000625" cy="2812852"/>
          </a:xfrm>
          <a:prstGeom prst="rect">
            <a:avLst/>
          </a:prstGeom>
        </p:spPr>
        <p:txBody>
          <a:bodyPr anchor="t"/>
          <a:lstStyle>
            <a:lvl1pPr marL="0" indent="0" algn="ctr">
              <a:spcBef>
                <a:spcPts val="0"/>
              </a:spcBef>
              <a:buSzTx/>
              <a:buNone/>
              <a:defRPr sz="3000"/>
            </a:lvl1pPr>
            <a:lvl2pPr marL="0" indent="0" algn="ctr">
              <a:spcBef>
                <a:spcPts val="0"/>
              </a:spcBef>
              <a:buSzTx/>
              <a:buNone/>
              <a:defRPr sz="3000"/>
            </a:lvl2pPr>
            <a:lvl3pPr marL="0" indent="0" algn="ctr">
              <a:spcBef>
                <a:spcPts val="0"/>
              </a:spcBef>
              <a:buSzTx/>
              <a:buNone/>
              <a:defRPr sz="3000"/>
            </a:lvl3pPr>
            <a:lvl4pPr marL="0" indent="0" algn="ctr">
              <a:spcBef>
                <a:spcPts val="0"/>
              </a:spcBef>
              <a:buSzTx/>
              <a:buNone/>
              <a:defRPr sz="3000"/>
            </a:lvl4pPr>
            <a:lvl5pPr marL="0" indent="0" algn="ctr">
              <a:spcBef>
                <a:spcPts val="0"/>
              </a:spcBef>
              <a:buSzTx/>
              <a:buNone/>
              <a:defRPr sz="30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xfrm>
            <a:off x="5918168" y="6500812"/>
            <a:ext cx="373500" cy="362215"/>
          </a:xfrm>
          <a:prstGeom prst="rect">
            <a:avLst/>
          </a:prstGeom>
        </p:spPr>
        <p:txBody>
          <a:bodyPr anchor="t"/>
          <a:lstStyle/>
          <a:p>
            <a:fld id="{86CB4B4D-7CA3-9044-876B-883B54F8677D}" type="slidenum">
              <a:t>‹#›</a:t>
            </a:fld>
            <a:endParaRPr/>
          </a:p>
        </p:txBody>
      </p:sp>
    </p:spTree>
    <p:extLst>
      <p:ext uri="{BB962C8B-B14F-4D97-AF65-F5344CB8AC3E}">
        <p14:creationId xmlns:p14="http://schemas.microsoft.com/office/powerpoint/2010/main" val="1940308699"/>
      </p:ext>
    </p:extLst>
  </p:cSld>
  <p:clrMapOvr>
    <a:masterClrMapping/>
  </p:clrMapOvr>
  <p:transition spd="med"/>
</p:sldLayout>
</file>

<file path=ppt/slideLayouts/slideLayout93.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23569854"/>
      </p:ext>
    </p:extLst>
  </p:cSld>
  <p:clrMapOvr>
    <a:masterClrMapping/>
  </p:clrMapOvr>
  <p:transition spd="med"/>
</p:sldLayout>
</file>

<file path=ppt/slideLayouts/slideLayout9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xfrm>
            <a:off x="5918168" y="6500812"/>
            <a:ext cx="373500" cy="362215"/>
          </a:xfrm>
          <a:prstGeom prst="rect">
            <a:avLst/>
          </a:prstGeom>
        </p:spPr>
        <p:txBody>
          <a:bodyPr anchor="t"/>
          <a:lstStyle/>
          <a:p>
            <a:fld id="{86CB4B4D-7CA3-9044-876B-883B54F8677D}" type="slidenum">
              <a:t>‹#›</a:t>
            </a:fld>
            <a:endParaRPr/>
          </a:p>
        </p:txBody>
      </p:sp>
    </p:spTree>
    <p:extLst>
      <p:ext uri="{BB962C8B-B14F-4D97-AF65-F5344CB8AC3E}">
        <p14:creationId xmlns:p14="http://schemas.microsoft.com/office/powerpoint/2010/main" val="397788433"/>
      </p:ext>
    </p:extLst>
  </p:cSld>
  <p:clrMapOvr>
    <a:masterClrMapping/>
  </p:clrMapOvr>
  <p:transition spd="med"/>
</p:sldLayout>
</file>

<file path=ppt/slideLayouts/slideLayout95.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13"/>
          </p:nvPr>
        </p:nvSpPr>
        <p:spPr>
          <a:xfrm>
            <a:off x="6298407" y="741164"/>
            <a:ext cx="5000625" cy="5625703"/>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892969" y="1821656"/>
            <a:ext cx="5000625" cy="4420195"/>
          </a:xfrm>
          <a:prstGeom prst="rect">
            <a:avLst/>
          </a:prstGeom>
        </p:spPr>
        <p:txBody>
          <a:bodyPr/>
          <a:lstStyle>
            <a:lvl1pPr marL="357192" indent="-357192">
              <a:spcBef>
                <a:spcPts val="3563"/>
              </a:spcBef>
              <a:defRPr sz="2625"/>
            </a:lvl1pPr>
            <a:lvl2pPr marL="714385" indent="-357192">
              <a:spcBef>
                <a:spcPts val="3563"/>
              </a:spcBef>
              <a:defRPr sz="2625"/>
            </a:lvl2pPr>
            <a:lvl3pPr marL="1071578" indent="-357192">
              <a:spcBef>
                <a:spcPts val="3563"/>
              </a:spcBef>
              <a:defRPr sz="2625"/>
            </a:lvl3pPr>
            <a:lvl4pPr marL="1428771" indent="-357192">
              <a:spcBef>
                <a:spcPts val="3563"/>
              </a:spcBef>
              <a:defRPr sz="2625"/>
            </a:lvl4pPr>
            <a:lvl5pPr marL="1785963" indent="-357192">
              <a:spcBef>
                <a:spcPts val="3563"/>
              </a:spcBef>
              <a:defRPr sz="2625"/>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xfrm>
            <a:off x="5918168" y="6500812"/>
            <a:ext cx="373500" cy="362215"/>
          </a:xfrm>
          <a:prstGeom prst="rect">
            <a:avLst/>
          </a:prstGeom>
        </p:spPr>
        <p:txBody>
          <a:bodyPr anchor="t"/>
          <a:lstStyle/>
          <a:p>
            <a:fld id="{86CB4B4D-7CA3-9044-876B-883B54F8677D}" type="slidenum">
              <a:t>‹#›</a:t>
            </a:fld>
            <a:endParaRPr/>
          </a:p>
        </p:txBody>
      </p:sp>
    </p:spTree>
    <p:extLst>
      <p:ext uri="{BB962C8B-B14F-4D97-AF65-F5344CB8AC3E}">
        <p14:creationId xmlns:p14="http://schemas.microsoft.com/office/powerpoint/2010/main" val="3381225299"/>
      </p:ext>
    </p:extLst>
  </p:cSld>
  <p:clrMapOvr>
    <a:masterClrMapping/>
  </p:clrMapOvr>
  <p:transition spd="med"/>
</p:sldLayout>
</file>

<file path=ppt/slideLayouts/slideLayout96.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892969" y="892969"/>
            <a:ext cx="10406062" cy="507206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xfrm>
            <a:off x="5918168" y="6500812"/>
            <a:ext cx="373500" cy="362215"/>
          </a:xfrm>
          <a:prstGeom prst="rect">
            <a:avLst/>
          </a:prstGeom>
        </p:spPr>
        <p:txBody>
          <a:bodyPr anchor="t"/>
          <a:lstStyle/>
          <a:p>
            <a:fld id="{86CB4B4D-7CA3-9044-876B-883B54F8677D}" type="slidenum">
              <a:t>‹#›</a:t>
            </a:fld>
            <a:endParaRPr/>
          </a:p>
        </p:txBody>
      </p:sp>
    </p:spTree>
    <p:extLst>
      <p:ext uri="{BB962C8B-B14F-4D97-AF65-F5344CB8AC3E}">
        <p14:creationId xmlns:p14="http://schemas.microsoft.com/office/powerpoint/2010/main" val="4117365493"/>
      </p:ext>
    </p:extLst>
  </p:cSld>
  <p:clrMapOvr>
    <a:masterClrMapping/>
  </p:clrMapOvr>
  <p:transition spd="med"/>
</p:sldLayout>
</file>

<file path=ppt/slideLayouts/slideLayout97.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060281" y="3562945"/>
            <a:ext cx="5572125" cy="2786063"/>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6060281" y="535781"/>
            <a:ext cx="5482828" cy="2741414"/>
          </a:xfrm>
          <a:prstGeom prst="rect">
            <a:avLst/>
          </a:prstGeom>
        </p:spPr>
        <p:txBody>
          <a:bodyPr lIns="91439" tIns="45719" rIns="91439" bIns="45719" anchor="t">
            <a:noAutofit/>
          </a:bodyPr>
          <a:lstStyle/>
          <a:p>
            <a:endParaRPr/>
          </a:p>
        </p:txBody>
      </p:sp>
      <p:sp>
        <p:nvSpPr>
          <p:cNvPr id="85" name="Image"/>
          <p:cNvSpPr>
            <a:spLocks noGrp="1"/>
          </p:cNvSpPr>
          <p:nvPr>
            <p:ph type="pic" sz="half" idx="15"/>
          </p:nvPr>
        </p:nvSpPr>
        <p:spPr>
          <a:xfrm>
            <a:off x="678657" y="508992"/>
            <a:ext cx="5286376" cy="5947172"/>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xfrm>
            <a:off x="5918168" y="6500812"/>
            <a:ext cx="373500" cy="362215"/>
          </a:xfrm>
          <a:prstGeom prst="rect">
            <a:avLst/>
          </a:prstGeom>
        </p:spPr>
        <p:txBody>
          <a:bodyPr anchor="t"/>
          <a:lstStyle/>
          <a:p>
            <a:fld id="{86CB4B4D-7CA3-9044-876B-883B54F8677D}" type="slidenum">
              <a:t>‹#›</a:t>
            </a:fld>
            <a:endParaRPr/>
          </a:p>
        </p:txBody>
      </p:sp>
    </p:spTree>
    <p:extLst>
      <p:ext uri="{BB962C8B-B14F-4D97-AF65-F5344CB8AC3E}">
        <p14:creationId xmlns:p14="http://schemas.microsoft.com/office/powerpoint/2010/main" val="1311340795"/>
      </p:ext>
    </p:extLst>
  </p:cSld>
  <p:clrMapOvr>
    <a:masterClrMapping/>
  </p:clrMapOvr>
  <p:transition spd="med"/>
</p:sldLayout>
</file>

<file path=ppt/slideLayouts/slideLayout98.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190625" y="4473774"/>
            <a:ext cx="9810750" cy="506549"/>
          </a:xfrm>
          <a:prstGeom prst="rect">
            <a:avLst/>
          </a:prstGeom>
        </p:spPr>
        <p:txBody>
          <a:bodyPr anchor="t">
            <a:spAutoFit/>
          </a:bodyPr>
          <a:lstStyle>
            <a:lvl1pPr marL="0" indent="0" algn="ctr">
              <a:spcBef>
                <a:spcPts val="0"/>
              </a:spcBef>
              <a:buSzTx/>
              <a:buNone/>
              <a:defRPr sz="2625" b="1">
                <a:latin typeface="Helvetica"/>
                <a:ea typeface="Helvetica"/>
                <a:cs typeface="Helvetica"/>
                <a:sym typeface="Helvetica"/>
              </a:defRPr>
            </a:lvl1pPr>
          </a:lstStyle>
          <a:p>
            <a:r>
              <a:t>–Johnny Appleseed</a:t>
            </a:r>
          </a:p>
        </p:txBody>
      </p:sp>
      <p:sp>
        <p:nvSpPr>
          <p:cNvPr id="94" name="“Type a quote here.”"/>
          <p:cNvSpPr txBox="1">
            <a:spLocks noGrp="1"/>
          </p:cNvSpPr>
          <p:nvPr>
            <p:ph type="body" sz="quarter" idx="14"/>
          </p:nvPr>
        </p:nvSpPr>
        <p:spPr>
          <a:xfrm>
            <a:off x="1190625" y="2901641"/>
            <a:ext cx="9810750" cy="679673"/>
          </a:xfrm>
          <a:prstGeom prst="rect">
            <a:avLst/>
          </a:prstGeom>
        </p:spPr>
        <p:txBody>
          <a:bodyPr>
            <a:spAutoFit/>
          </a:bodyPr>
          <a:lstStyle>
            <a:lvl1pPr marL="0" indent="0" algn="ctr">
              <a:spcBef>
                <a:spcPts val="2250"/>
              </a:spcBef>
              <a:buSzTx/>
              <a:buNone/>
              <a:defRPr sz="3750"/>
            </a:lvl1pPr>
          </a:lstStyle>
          <a:p>
            <a:r>
              <a:t>“Type a quote here.”</a:t>
            </a:r>
          </a:p>
        </p:txBody>
      </p:sp>
      <p:sp>
        <p:nvSpPr>
          <p:cNvPr id="95" name="Slide Number"/>
          <p:cNvSpPr txBox="1">
            <a:spLocks noGrp="1"/>
          </p:cNvSpPr>
          <p:nvPr>
            <p:ph type="sldNum" sz="quarter" idx="2"/>
          </p:nvPr>
        </p:nvSpPr>
        <p:spPr>
          <a:xfrm>
            <a:off x="5918168" y="6500812"/>
            <a:ext cx="373500" cy="362215"/>
          </a:xfrm>
          <a:prstGeom prst="rect">
            <a:avLst/>
          </a:prstGeom>
        </p:spPr>
        <p:txBody>
          <a:bodyPr anchor="t"/>
          <a:lstStyle/>
          <a:p>
            <a:fld id="{86CB4B4D-7CA3-9044-876B-883B54F8677D}" type="slidenum">
              <a:t>‹#›</a:t>
            </a:fld>
            <a:endParaRPr/>
          </a:p>
        </p:txBody>
      </p:sp>
    </p:spTree>
    <p:extLst>
      <p:ext uri="{BB962C8B-B14F-4D97-AF65-F5344CB8AC3E}">
        <p14:creationId xmlns:p14="http://schemas.microsoft.com/office/powerpoint/2010/main" val="2028693846"/>
      </p:ext>
    </p:extLst>
  </p:cSld>
  <p:clrMapOvr>
    <a:masterClrMapping/>
  </p:clrMapOvr>
  <p:transition spd="med"/>
</p:sldLayout>
</file>

<file path=ppt/slideLayouts/slideLayout99.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762000" y="0"/>
            <a:ext cx="13716000" cy="68580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xfrm>
            <a:off x="5918168" y="6500812"/>
            <a:ext cx="373500" cy="362215"/>
          </a:xfrm>
          <a:prstGeom prst="rect">
            <a:avLst/>
          </a:prstGeom>
        </p:spPr>
        <p:txBody>
          <a:bodyPr anchor="t"/>
          <a:lstStyle/>
          <a:p>
            <a:fld id="{86CB4B4D-7CA3-9044-876B-883B54F8677D}" type="slidenum">
              <a:t>‹#›</a:t>
            </a:fld>
            <a:endParaRPr/>
          </a:p>
        </p:txBody>
      </p:sp>
    </p:spTree>
    <p:extLst>
      <p:ext uri="{BB962C8B-B14F-4D97-AF65-F5344CB8AC3E}">
        <p14:creationId xmlns:p14="http://schemas.microsoft.com/office/powerpoint/2010/main" val="2919750516"/>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theme" Target="../theme/theme10.xml"/><Relationship Id="rId1" Type="http://schemas.openxmlformats.org/officeDocument/2006/relationships/slideLayout" Target="../slideLayouts/slideLayout7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11.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image" Target="../media/image4.jpeg"/><Relationship Id="rId5" Type="http://schemas.openxmlformats.org/officeDocument/2006/relationships/slideLayout" Target="../slideLayouts/slideLayout95.xml"/><Relationship Id="rId10" Type="http://schemas.openxmlformats.org/officeDocument/2006/relationships/theme" Target="../theme/theme12.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theme" Target="../theme/theme13.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slideLayout" Target="../slideLayouts/slideLayout111.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image" Target="../media/image4.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1.jp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image" Target="../media/image4.jpeg"/><Relationship Id="rId5" Type="http://schemas.openxmlformats.org/officeDocument/2006/relationships/slideLayout" Target="../slideLayouts/slideLayout36.xml"/><Relationship Id="rId10" Type="http://schemas.openxmlformats.org/officeDocument/2006/relationships/theme" Target="../theme/theme4.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theme" Target="../theme/theme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3.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theme" Target="../theme/theme7.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77.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7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12/1/2020</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60147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6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6400800"/>
            <a:ext cx="12192000" cy="457200"/>
          </a:xfrm>
          <a:custGeom>
            <a:avLst/>
            <a:gdLst/>
            <a:ahLst/>
            <a:cxnLst/>
            <a:rect l="l" t="t" r="r" b="b"/>
            <a:pathLst>
              <a:path w="9144000" h="457200">
                <a:moveTo>
                  <a:pt x="0" y="457200"/>
                </a:moveTo>
                <a:lnTo>
                  <a:pt x="9144000" y="457200"/>
                </a:lnTo>
                <a:lnTo>
                  <a:pt x="9144000" y="0"/>
                </a:lnTo>
                <a:lnTo>
                  <a:pt x="0" y="0"/>
                </a:lnTo>
                <a:lnTo>
                  <a:pt x="0" y="457200"/>
                </a:lnTo>
                <a:close/>
              </a:path>
            </a:pathLst>
          </a:custGeom>
          <a:solidFill>
            <a:srgbClr val="2583C5"/>
          </a:solidFill>
        </p:spPr>
        <p:txBody>
          <a:bodyPr wrap="square" lIns="0" tIns="0" rIns="0" bIns="0" rtlCol="0"/>
          <a:lstStyle/>
          <a:p>
            <a:endParaRPr sz="1800" dirty="0"/>
          </a:p>
        </p:txBody>
      </p:sp>
      <p:sp>
        <p:nvSpPr>
          <p:cNvPr id="17" name="bk object 17"/>
          <p:cNvSpPr/>
          <p:nvPr/>
        </p:nvSpPr>
        <p:spPr>
          <a:xfrm>
            <a:off x="0" y="6333744"/>
            <a:ext cx="12192000" cy="67310"/>
          </a:xfrm>
          <a:custGeom>
            <a:avLst/>
            <a:gdLst/>
            <a:ahLst/>
            <a:cxnLst/>
            <a:rect l="l" t="t" r="r" b="b"/>
            <a:pathLst>
              <a:path w="9144000" h="67310">
                <a:moveTo>
                  <a:pt x="0" y="67055"/>
                </a:moveTo>
                <a:lnTo>
                  <a:pt x="9144000" y="67055"/>
                </a:lnTo>
                <a:lnTo>
                  <a:pt x="9144000" y="0"/>
                </a:lnTo>
                <a:lnTo>
                  <a:pt x="0" y="0"/>
                </a:lnTo>
                <a:lnTo>
                  <a:pt x="0" y="67055"/>
                </a:lnTo>
                <a:close/>
              </a:path>
            </a:pathLst>
          </a:custGeom>
          <a:solidFill>
            <a:srgbClr val="1CACE3"/>
          </a:solidFill>
        </p:spPr>
        <p:txBody>
          <a:bodyPr wrap="square" lIns="0" tIns="0" rIns="0" bIns="0" rtlCol="0"/>
          <a:lstStyle/>
          <a:p>
            <a:endParaRPr sz="1800" dirty="0"/>
          </a:p>
        </p:txBody>
      </p:sp>
      <p:sp>
        <p:nvSpPr>
          <p:cNvPr id="18" name="bk object 18"/>
          <p:cNvSpPr/>
          <p:nvPr/>
        </p:nvSpPr>
        <p:spPr>
          <a:xfrm>
            <a:off x="1097279" y="350519"/>
            <a:ext cx="731519" cy="524074"/>
          </a:xfrm>
          <a:prstGeom prst="rect">
            <a:avLst/>
          </a:prstGeom>
          <a:blipFill>
            <a:blip r:embed="rId3" cstate="print"/>
            <a:stretch>
              <a:fillRect/>
            </a:stretch>
          </a:blipFill>
        </p:spPr>
        <p:txBody>
          <a:bodyPr wrap="square" lIns="0" tIns="0" rIns="0" bIns="0" rtlCol="0"/>
          <a:lstStyle/>
          <a:p>
            <a:endParaRPr sz="1800" dirty="0"/>
          </a:p>
        </p:txBody>
      </p:sp>
      <p:sp>
        <p:nvSpPr>
          <p:cNvPr id="19" name="bk object 19"/>
          <p:cNvSpPr/>
          <p:nvPr/>
        </p:nvSpPr>
        <p:spPr>
          <a:xfrm>
            <a:off x="871727" y="234696"/>
            <a:ext cx="1137920" cy="628015"/>
          </a:xfrm>
          <a:custGeom>
            <a:avLst/>
            <a:gdLst/>
            <a:ahLst/>
            <a:cxnLst/>
            <a:rect l="l" t="t" r="r" b="b"/>
            <a:pathLst>
              <a:path w="853440" h="628015">
                <a:moveTo>
                  <a:pt x="0" y="0"/>
                </a:moveTo>
                <a:lnTo>
                  <a:pt x="853440" y="0"/>
                </a:lnTo>
                <a:lnTo>
                  <a:pt x="853440" y="627888"/>
                </a:lnTo>
                <a:lnTo>
                  <a:pt x="0" y="627888"/>
                </a:lnTo>
                <a:lnTo>
                  <a:pt x="0" y="0"/>
                </a:lnTo>
                <a:close/>
              </a:path>
            </a:pathLst>
          </a:custGeom>
          <a:solidFill>
            <a:srgbClr val="FFFFFF"/>
          </a:solidFill>
        </p:spPr>
        <p:txBody>
          <a:bodyPr wrap="square" lIns="0" tIns="0" rIns="0" bIns="0" rtlCol="0"/>
          <a:lstStyle/>
          <a:p>
            <a:endParaRPr sz="1800" dirty="0"/>
          </a:p>
        </p:txBody>
      </p:sp>
      <p:sp>
        <p:nvSpPr>
          <p:cNvPr id="2" name="Holder 2"/>
          <p:cNvSpPr>
            <a:spLocks noGrp="1"/>
          </p:cNvSpPr>
          <p:nvPr>
            <p:ph type="title"/>
          </p:nvPr>
        </p:nvSpPr>
        <p:spPr>
          <a:xfrm>
            <a:off x="686168" y="102844"/>
            <a:ext cx="10819665" cy="338554"/>
          </a:xfrm>
          <a:prstGeom prst="rect">
            <a:avLst/>
          </a:prstGeom>
        </p:spPr>
        <p:txBody>
          <a:bodyPr wrap="square" lIns="0" tIns="0" rIns="0" bIns="0">
            <a:spAutoFit/>
          </a:bodyPr>
          <a:lstStyle>
            <a:lvl1pPr>
              <a:defRPr sz="2200" b="1" i="0">
                <a:solidFill>
                  <a:srgbClr val="006FC0"/>
                </a:solidFill>
                <a:latin typeface="Calibri"/>
                <a:cs typeface="Calibri"/>
              </a:defRPr>
            </a:lvl1pPr>
          </a:lstStyle>
          <a:p>
            <a:endParaRPr/>
          </a:p>
        </p:txBody>
      </p:sp>
      <p:sp>
        <p:nvSpPr>
          <p:cNvPr id="3" name="Holder 3"/>
          <p:cNvSpPr>
            <a:spLocks noGrp="1"/>
          </p:cNvSpPr>
          <p:nvPr>
            <p:ph type="body" idx="1"/>
          </p:nvPr>
        </p:nvSpPr>
        <p:spPr>
          <a:xfrm>
            <a:off x="1188961" y="1194169"/>
            <a:ext cx="9814079" cy="27699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436321" y="6535789"/>
            <a:ext cx="5378872" cy="130036"/>
          </a:xfrm>
          <a:prstGeom prst="rect">
            <a:avLst/>
          </a:prstGeom>
        </p:spPr>
        <p:txBody>
          <a:bodyPr wrap="square" lIns="0" tIns="0" rIns="0" bIns="0">
            <a:spAutoFit/>
          </a:bodyPr>
          <a:lstStyle>
            <a:lvl1pPr>
              <a:defRPr sz="1000" b="0" i="0">
                <a:solidFill>
                  <a:schemeClr val="bg1"/>
                </a:solidFill>
                <a:latin typeface="Calibri"/>
                <a:cs typeface="Calibri"/>
              </a:defRPr>
            </a:lvl1pPr>
          </a:lstStyle>
          <a:p>
            <a:pPr marL="12700">
              <a:lnSpc>
                <a:spcPts val="1045"/>
              </a:lnSpc>
            </a:pPr>
            <a:r>
              <a:rPr lang="en-US" spc="-5"/>
              <a:t>Do Not Share or Distribute Without the Permission of Carisk Partners</a:t>
            </a:r>
            <a:endParaRPr lang="en-US" spc="-5" dirty="0"/>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8A776021-3B86-46C4-9E22-AE5E9188CE20}" type="datetime1">
              <a:rPr lang="en-US" smtClean="0"/>
              <a:t>12/1/2020</a:t>
            </a:fld>
            <a:endParaRPr lang="en-US" dirty="0"/>
          </a:p>
        </p:txBody>
      </p:sp>
      <p:sp>
        <p:nvSpPr>
          <p:cNvPr id="6" name="Holder 6"/>
          <p:cNvSpPr>
            <a:spLocks noGrp="1"/>
          </p:cNvSpPr>
          <p:nvPr>
            <p:ph type="sldNum" sz="quarter" idx="7"/>
          </p:nvPr>
        </p:nvSpPr>
        <p:spPr>
          <a:xfrm>
            <a:off x="8778240" y="6377940"/>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3319492172"/>
      </p:ext>
    </p:extLst>
  </p:cSld>
  <p:clrMap bg1="lt1" tx1="dk1" bg2="lt2" tx2="dk2" accent1="accent1" accent2="accent2" accent3="accent3" accent4="accent4" accent5="accent5" accent6="accent6" hlink="hlink" folHlink="folHlink"/>
  <p:sldLayoutIdLst>
    <p:sldLayoutId id="2147483751" r:id="rId1"/>
  </p:sldLayoutIdLst>
  <p:hf sldNum="0"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56FFC7-E97A-4ABC-A7C2-005CCF6FE8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4711175-E6A0-4D5E-B6AD-62C8C5E7EE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2A07ED-31B0-434E-8198-B85B80FCF7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8CC21D-756C-4DAB-B5E0-7241FE49263F}" type="datetimeFigureOut">
              <a:rPr lang="en-US" smtClean="0"/>
              <a:t>12/1/2020</a:t>
            </a:fld>
            <a:endParaRPr lang="en-US"/>
          </a:p>
        </p:txBody>
      </p:sp>
      <p:sp>
        <p:nvSpPr>
          <p:cNvPr id="5" name="Footer Placeholder 4">
            <a:extLst>
              <a:ext uri="{FF2B5EF4-FFF2-40B4-BE49-F238E27FC236}">
                <a16:creationId xmlns:a16="http://schemas.microsoft.com/office/drawing/2014/main" id="{44623558-B758-46A7-B55D-6082C210CE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BB11494-57A3-4D64-B076-3EF9DB0D7F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E033E8-2940-47EA-A0BA-678EB268022E}" type="slidenum">
              <a:rPr lang="en-US" smtClean="0"/>
              <a:t>‹#›</a:t>
            </a:fld>
            <a:endParaRPr lang="en-US"/>
          </a:p>
        </p:txBody>
      </p:sp>
    </p:spTree>
    <p:extLst>
      <p:ext uri="{BB962C8B-B14F-4D97-AF65-F5344CB8AC3E}">
        <p14:creationId xmlns:p14="http://schemas.microsoft.com/office/powerpoint/2010/main" val="1272766316"/>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rotWithShape="1">
          <a:blip r:embed="rId11"/>
          <a:srcRect/>
          <a:stretch>
            <a:fillRect/>
          </a:stretch>
        </a:blip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92969" y="285750"/>
            <a:ext cx="10406062" cy="14912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892969" y="1821656"/>
            <a:ext cx="10406062" cy="44201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5918168" y="6406489"/>
            <a:ext cx="373500" cy="362215"/>
          </a:xfrm>
          <a:prstGeom prst="rect">
            <a:avLst/>
          </a:prstGeom>
          <a:ln w="12700">
            <a:miter lim="400000"/>
          </a:ln>
        </p:spPr>
        <p:txBody>
          <a:bodyPr wrap="none" lIns="50800" tIns="50800" rIns="50800" bIns="50800" anchor="b">
            <a:spAutoFit/>
          </a:bodyPr>
          <a:lstStyle>
            <a:lvl1pPr>
              <a:defRPr sz="1687"/>
            </a:lvl1pPr>
          </a:lstStyle>
          <a:p>
            <a:fld id="{86CB4B4D-7CA3-9044-876B-883B54F8677D}" type="slidenum">
              <a:t>‹#›</a:t>
            </a:fld>
            <a:endParaRPr/>
          </a:p>
        </p:txBody>
      </p:sp>
    </p:spTree>
    <p:extLst>
      <p:ext uri="{BB962C8B-B14F-4D97-AF65-F5344CB8AC3E}">
        <p14:creationId xmlns:p14="http://schemas.microsoft.com/office/powerpoint/2010/main" val="264869951"/>
      </p:ext>
    </p:extLst>
  </p:cSld>
  <p:clrMap bg1="dk1" tx1="lt1" bg2="dk2" tx2="lt2" accent1="accent1" accent2="accent2" accent3="accent3" accent4="accent4" accent5="accent5" accent6="accent6" hlink="hlink" folHlink="folHlink"/>
  <p:sldLayoutIdLst>
    <p:sldLayoutId id="2147483766"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Lst>
  <p:transition spd="med"/>
  <p:txStyles>
    <p:titleStyle>
      <a:lvl1pPr marL="0" marR="0" indent="0" algn="ctr" defTabSz="547695" rtl="0" latinLnBrk="0">
        <a:lnSpc>
          <a:spcPct val="100000"/>
        </a:lnSpc>
        <a:spcBef>
          <a:spcPts val="0"/>
        </a:spcBef>
        <a:spcAft>
          <a:spcPts val="0"/>
        </a:spcAft>
        <a:buClrTx/>
        <a:buSzTx/>
        <a:buFontTx/>
        <a:buNone/>
        <a:tabLst/>
        <a:defRPr sz="7500" b="0" i="0" u="none" strike="noStrike" cap="none" spc="0" baseline="0">
          <a:solidFill>
            <a:srgbClr val="FFFFFF"/>
          </a:solidFill>
          <a:uFillTx/>
          <a:latin typeface="+mn-lt"/>
          <a:ea typeface="+mn-ea"/>
          <a:cs typeface="+mn-cs"/>
          <a:sym typeface="Helvetica Light"/>
        </a:defRPr>
      </a:lvl1pPr>
      <a:lvl2pPr marL="0" marR="0" indent="0" algn="ctr" defTabSz="547695" rtl="0" latinLnBrk="0">
        <a:lnSpc>
          <a:spcPct val="100000"/>
        </a:lnSpc>
        <a:spcBef>
          <a:spcPts val="0"/>
        </a:spcBef>
        <a:spcAft>
          <a:spcPts val="0"/>
        </a:spcAft>
        <a:buClrTx/>
        <a:buSzTx/>
        <a:buFontTx/>
        <a:buNone/>
        <a:tabLst/>
        <a:defRPr sz="7500" b="0" i="0" u="none" strike="noStrike" cap="none" spc="0" baseline="0">
          <a:solidFill>
            <a:srgbClr val="FFFFFF"/>
          </a:solidFill>
          <a:uFillTx/>
          <a:latin typeface="+mn-lt"/>
          <a:ea typeface="+mn-ea"/>
          <a:cs typeface="+mn-cs"/>
          <a:sym typeface="Helvetica Light"/>
        </a:defRPr>
      </a:lvl2pPr>
      <a:lvl3pPr marL="0" marR="0" indent="0" algn="ctr" defTabSz="547695" rtl="0" latinLnBrk="0">
        <a:lnSpc>
          <a:spcPct val="100000"/>
        </a:lnSpc>
        <a:spcBef>
          <a:spcPts val="0"/>
        </a:spcBef>
        <a:spcAft>
          <a:spcPts val="0"/>
        </a:spcAft>
        <a:buClrTx/>
        <a:buSzTx/>
        <a:buFontTx/>
        <a:buNone/>
        <a:tabLst/>
        <a:defRPr sz="7500" b="0" i="0" u="none" strike="noStrike" cap="none" spc="0" baseline="0">
          <a:solidFill>
            <a:srgbClr val="FFFFFF"/>
          </a:solidFill>
          <a:uFillTx/>
          <a:latin typeface="+mn-lt"/>
          <a:ea typeface="+mn-ea"/>
          <a:cs typeface="+mn-cs"/>
          <a:sym typeface="Helvetica Light"/>
        </a:defRPr>
      </a:lvl3pPr>
      <a:lvl4pPr marL="0" marR="0" indent="0" algn="ctr" defTabSz="547695" rtl="0" latinLnBrk="0">
        <a:lnSpc>
          <a:spcPct val="100000"/>
        </a:lnSpc>
        <a:spcBef>
          <a:spcPts val="0"/>
        </a:spcBef>
        <a:spcAft>
          <a:spcPts val="0"/>
        </a:spcAft>
        <a:buClrTx/>
        <a:buSzTx/>
        <a:buFontTx/>
        <a:buNone/>
        <a:tabLst/>
        <a:defRPr sz="7500" b="0" i="0" u="none" strike="noStrike" cap="none" spc="0" baseline="0">
          <a:solidFill>
            <a:srgbClr val="FFFFFF"/>
          </a:solidFill>
          <a:uFillTx/>
          <a:latin typeface="+mn-lt"/>
          <a:ea typeface="+mn-ea"/>
          <a:cs typeface="+mn-cs"/>
          <a:sym typeface="Helvetica Light"/>
        </a:defRPr>
      </a:lvl4pPr>
      <a:lvl5pPr marL="0" marR="0" indent="0" algn="ctr" defTabSz="547695" rtl="0" latinLnBrk="0">
        <a:lnSpc>
          <a:spcPct val="100000"/>
        </a:lnSpc>
        <a:spcBef>
          <a:spcPts val="0"/>
        </a:spcBef>
        <a:spcAft>
          <a:spcPts val="0"/>
        </a:spcAft>
        <a:buClrTx/>
        <a:buSzTx/>
        <a:buFontTx/>
        <a:buNone/>
        <a:tabLst/>
        <a:defRPr sz="7500" b="0" i="0" u="none" strike="noStrike" cap="none" spc="0" baseline="0">
          <a:solidFill>
            <a:srgbClr val="FFFFFF"/>
          </a:solidFill>
          <a:uFillTx/>
          <a:latin typeface="+mn-lt"/>
          <a:ea typeface="+mn-ea"/>
          <a:cs typeface="+mn-cs"/>
          <a:sym typeface="Helvetica Light"/>
        </a:defRPr>
      </a:lvl5pPr>
      <a:lvl6pPr marL="0" marR="0" indent="0" algn="ctr" defTabSz="547695" rtl="0" latinLnBrk="0">
        <a:lnSpc>
          <a:spcPct val="100000"/>
        </a:lnSpc>
        <a:spcBef>
          <a:spcPts val="0"/>
        </a:spcBef>
        <a:spcAft>
          <a:spcPts val="0"/>
        </a:spcAft>
        <a:buClrTx/>
        <a:buSzTx/>
        <a:buFontTx/>
        <a:buNone/>
        <a:tabLst/>
        <a:defRPr sz="7500" b="0" i="0" u="none" strike="noStrike" cap="none" spc="0" baseline="0">
          <a:solidFill>
            <a:srgbClr val="FFFFFF"/>
          </a:solidFill>
          <a:uFillTx/>
          <a:latin typeface="+mn-lt"/>
          <a:ea typeface="+mn-ea"/>
          <a:cs typeface="+mn-cs"/>
          <a:sym typeface="Helvetica Light"/>
        </a:defRPr>
      </a:lvl6pPr>
      <a:lvl7pPr marL="0" marR="0" indent="0" algn="ctr" defTabSz="547695" rtl="0" latinLnBrk="0">
        <a:lnSpc>
          <a:spcPct val="100000"/>
        </a:lnSpc>
        <a:spcBef>
          <a:spcPts val="0"/>
        </a:spcBef>
        <a:spcAft>
          <a:spcPts val="0"/>
        </a:spcAft>
        <a:buClrTx/>
        <a:buSzTx/>
        <a:buFontTx/>
        <a:buNone/>
        <a:tabLst/>
        <a:defRPr sz="7500" b="0" i="0" u="none" strike="noStrike" cap="none" spc="0" baseline="0">
          <a:solidFill>
            <a:srgbClr val="FFFFFF"/>
          </a:solidFill>
          <a:uFillTx/>
          <a:latin typeface="+mn-lt"/>
          <a:ea typeface="+mn-ea"/>
          <a:cs typeface="+mn-cs"/>
          <a:sym typeface="Helvetica Light"/>
        </a:defRPr>
      </a:lvl7pPr>
      <a:lvl8pPr marL="0" marR="0" indent="0" algn="ctr" defTabSz="547695" rtl="0" latinLnBrk="0">
        <a:lnSpc>
          <a:spcPct val="100000"/>
        </a:lnSpc>
        <a:spcBef>
          <a:spcPts val="0"/>
        </a:spcBef>
        <a:spcAft>
          <a:spcPts val="0"/>
        </a:spcAft>
        <a:buClrTx/>
        <a:buSzTx/>
        <a:buFontTx/>
        <a:buNone/>
        <a:tabLst/>
        <a:defRPr sz="7500" b="0" i="0" u="none" strike="noStrike" cap="none" spc="0" baseline="0">
          <a:solidFill>
            <a:srgbClr val="FFFFFF"/>
          </a:solidFill>
          <a:uFillTx/>
          <a:latin typeface="+mn-lt"/>
          <a:ea typeface="+mn-ea"/>
          <a:cs typeface="+mn-cs"/>
          <a:sym typeface="Helvetica Light"/>
        </a:defRPr>
      </a:lvl8pPr>
      <a:lvl9pPr marL="0" marR="0" indent="0" algn="ctr" defTabSz="547695" rtl="0" latinLnBrk="0">
        <a:lnSpc>
          <a:spcPct val="100000"/>
        </a:lnSpc>
        <a:spcBef>
          <a:spcPts val="0"/>
        </a:spcBef>
        <a:spcAft>
          <a:spcPts val="0"/>
        </a:spcAft>
        <a:buClrTx/>
        <a:buSzTx/>
        <a:buFontTx/>
        <a:buNone/>
        <a:tabLst/>
        <a:defRPr sz="7500" b="0" i="0" u="none" strike="noStrike" cap="none" spc="0" baseline="0">
          <a:solidFill>
            <a:srgbClr val="FFFFFF"/>
          </a:solidFill>
          <a:uFillTx/>
          <a:latin typeface="+mn-lt"/>
          <a:ea typeface="+mn-ea"/>
          <a:cs typeface="+mn-cs"/>
          <a:sym typeface="Helvetica Light"/>
        </a:defRPr>
      </a:lvl9pPr>
    </p:titleStyle>
    <p:bodyStyle>
      <a:lvl1pPr marL="428631" marR="0" indent="-428631" algn="l" defTabSz="547695" rtl="0" latinLnBrk="0">
        <a:lnSpc>
          <a:spcPct val="100000"/>
        </a:lnSpc>
        <a:spcBef>
          <a:spcPts val="3937"/>
        </a:spcBef>
        <a:spcAft>
          <a:spcPts val="0"/>
        </a:spcAft>
        <a:buClrTx/>
        <a:buSzPct val="75000"/>
        <a:buFontTx/>
        <a:buChar char="•"/>
        <a:tabLst/>
        <a:defRPr sz="3563" b="0" i="0" u="none" strike="noStrike" cap="none" spc="0" baseline="0">
          <a:solidFill>
            <a:srgbClr val="FFFFFF"/>
          </a:solidFill>
          <a:uFillTx/>
          <a:latin typeface="+mn-lt"/>
          <a:ea typeface="+mn-ea"/>
          <a:cs typeface="+mn-cs"/>
          <a:sym typeface="Helvetica Light"/>
        </a:defRPr>
      </a:lvl1pPr>
      <a:lvl2pPr marL="857262" marR="0" indent="-428631" algn="l" defTabSz="547695" rtl="0" latinLnBrk="0">
        <a:lnSpc>
          <a:spcPct val="100000"/>
        </a:lnSpc>
        <a:spcBef>
          <a:spcPts val="3937"/>
        </a:spcBef>
        <a:spcAft>
          <a:spcPts val="0"/>
        </a:spcAft>
        <a:buClrTx/>
        <a:buSzPct val="75000"/>
        <a:buFontTx/>
        <a:buChar char="•"/>
        <a:tabLst/>
        <a:defRPr sz="3563" b="0" i="0" u="none" strike="noStrike" cap="none" spc="0" baseline="0">
          <a:solidFill>
            <a:srgbClr val="FFFFFF"/>
          </a:solidFill>
          <a:uFillTx/>
          <a:latin typeface="+mn-lt"/>
          <a:ea typeface="+mn-ea"/>
          <a:cs typeface="+mn-cs"/>
          <a:sym typeface="Helvetica Light"/>
        </a:defRPr>
      </a:lvl2pPr>
      <a:lvl3pPr marL="1285893" marR="0" indent="-428631" algn="l" defTabSz="547695" rtl="0" latinLnBrk="0">
        <a:lnSpc>
          <a:spcPct val="100000"/>
        </a:lnSpc>
        <a:spcBef>
          <a:spcPts val="3937"/>
        </a:spcBef>
        <a:spcAft>
          <a:spcPts val="0"/>
        </a:spcAft>
        <a:buClrTx/>
        <a:buSzPct val="75000"/>
        <a:buFontTx/>
        <a:buChar char="•"/>
        <a:tabLst/>
        <a:defRPr sz="3563" b="0" i="0" u="none" strike="noStrike" cap="none" spc="0" baseline="0">
          <a:solidFill>
            <a:srgbClr val="FFFFFF"/>
          </a:solidFill>
          <a:uFillTx/>
          <a:latin typeface="+mn-lt"/>
          <a:ea typeface="+mn-ea"/>
          <a:cs typeface="+mn-cs"/>
          <a:sym typeface="Helvetica Light"/>
        </a:defRPr>
      </a:lvl3pPr>
      <a:lvl4pPr marL="1714525" marR="0" indent="-428631" algn="l" defTabSz="547695" rtl="0" latinLnBrk="0">
        <a:lnSpc>
          <a:spcPct val="100000"/>
        </a:lnSpc>
        <a:spcBef>
          <a:spcPts val="3937"/>
        </a:spcBef>
        <a:spcAft>
          <a:spcPts val="0"/>
        </a:spcAft>
        <a:buClrTx/>
        <a:buSzPct val="75000"/>
        <a:buFontTx/>
        <a:buChar char="•"/>
        <a:tabLst/>
        <a:defRPr sz="3563" b="0" i="0" u="none" strike="noStrike" cap="none" spc="0" baseline="0">
          <a:solidFill>
            <a:srgbClr val="FFFFFF"/>
          </a:solidFill>
          <a:uFillTx/>
          <a:latin typeface="+mn-lt"/>
          <a:ea typeface="+mn-ea"/>
          <a:cs typeface="+mn-cs"/>
          <a:sym typeface="Helvetica Light"/>
        </a:defRPr>
      </a:lvl4pPr>
      <a:lvl5pPr marL="2143156" marR="0" indent="-428631" algn="l" defTabSz="547695" rtl="0" latinLnBrk="0">
        <a:lnSpc>
          <a:spcPct val="100000"/>
        </a:lnSpc>
        <a:spcBef>
          <a:spcPts val="3937"/>
        </a:spcBef>
        <a:spcAft>
          <a:spcPts val="0"/>
        </a:spcAft>
        <a:buClrTx/>
        <a:buSzPct val="75000"/>
        <a:buFontTx/>
        <a:buChar char="•"/>
        <a:tabLst/>
        <a:defRPr sz="3563" b="0" i="0" u="none" strike="noStrike" cap="none" spc="0" baseline="0">
          <a:solidFill>
            <a:srgbClr val="FFFFFF"/>
          </a:solidFill>
          <a:uFillTx/>
          <a:latin typeface="+mn-lt"/>
          <a:ea typeface="+mn-ea"/>
          <a:cs typeface="+mn-cs"/>
          <a:sym typeface="Helvetica Light"/>
        </a:defRPr>
      </a:lvl5pPr>
      <a:lvl6pPr marL="2571787" marR="0" indent="-428631" algn="l" defTabSz="547695" rtl="0" latinLnBrk="0">
        <a:lnSpc>
          <a:spcPct val="100000"/>
        </a:lnSpc>
        <a:spcBef>
          <a:spcPts val="3937"/>
        </a:spcBef>
        <a:spcAft>
          <a:spcPts val="0"/>
        </a:spcAft>
        <a:buClrTx/>
        <a:buSzPct val="75000"/>
        <a:buFontTx/>
        <a:buChar char="•"/>
        <a:tabLst/>
        <a:defRPr sz="3563" b="0" i="0" u="none" strike="noStrike" cap="none" spc="0" baseline="0">
          <a:solidFill>
            <a:srgbClr val="FFFFFF"/>
          </a:solidFill>
          <a:uFillTx/>
          <a:latin typeface="+mn-lt"/>
          <a:ea typeface="+mn-ea"/>
          <a:cs typeface="+mn-cs"/>
          <a:sym typeface="Helvetica Light"/>
        </a:defRPr>
      </a:lvl6pPr>
      <a:lvl7pPr marL="3000418" marR="0" indent="-428631" algn="l" defTabSz="547695" rtl="0" latinLnBrk="0">
        <a:lnSpc>
          <a:spcPct val="100000"/>
        </a:lnSpc>
        <a:spcBef>
          <a:spcPts val="3937"/>
        </a:spcBef>
        <a:spcAft>
          <a:spcPts val="0"/>
        </a:spcAft>
        <a:buClrTx/>
        <a:buSzPct val="75000"/>
        <a:buFontTx/>
        <a:buChar char="•"/>
        <a:tabLst/>
        <a:defRPr sz="3563" b="0" i="0" u="none" strike="noStrike" cap="none" spc="0" baseline="0">
          <a:solidFill>
            <a:srgbClr val="FFFFFF"/>
          </a:solidFill>
          <a:uFillTx/>
          <a:latin typeface="+mn-lt"/>
          <a:ea typeface="+mn-ea"/>
          <a:cs typeface="+mn-cs"/>
          <a:sym typeface="Helvetica Light"/>
        </a:defRPr>
      </a:lvl7pPr>
      <a:lvl8pPr marL="3429050" marR="0" indent="-428631" algn="l" defTabSz="547695" rtl="0" latinLnBrk="0">
        <a:lnSpc>
          <a:spcPct val="100000"/>
        </a:lnSpc>
        <a:spcBef>
          <a:spcPts val="3937"/>
        </a:spcBef>
        <a:spcAft>
          <a:spcPts val="0"/>
        </a:spcAft>
        <a:buClrTx/>
        <a:buSzPct val="75000"/>
        <a:buFontTx/>
        <a:buChar char="•"/>
        <a:tabLst/>
        <a:defRPr sz="3563" b="0" i="0" u="none" strike="noStrike" cap="none" spc="0" baseline="0">
          <a:solidFill>
            <a:srgbClr val="FFFFFF"/>
          </a:solidFill>
          <a:uFillTx/>
          <a:latin typeface="+mn-lt"/>
          <a:ea typeface="+mn-ea"/>
          <a:cs typeface="+mn-cs"/>
          <a:sym typeface="Helvetica Light"/>
        </a:defRPr>
      </a:lvl8pPr>
      <a:lvl9pPr marL="3857680" marR="0" indent="-428631" algn="l" defTabSz="547695" rtl="0" latinLnBrk="0">
        <a:lnSpc>
          <a:spcPct val="100000"/>
        </a:lnSpc>
        <a:spcBef>
          <a:spcPts val="3937"/>
        </a:spcBef>
        <a:spcAft>
          <a:spcPts val="0"/>
        </a:spcAft>
        <a:buClrTx/>
        <a:buSzPct val="75000"/>
        <a:buFontTx/>
        <a:buChar char="•"/>
        <a:tabLst/>
        <a:defRPr sz="3563" b="0" i="0" u="none" strike="noStrike" cap="none" spc="0" baseline="0">
          <a:solidFill>
            <a:srgbClr val="FFFFFF"/>
          </a:solidFill>
          <a:uFillTx/>
          <a:latin typeface="+mn-lt"/>
          <a:ea typeface="+mn-ea"/>
          <a:cs typeface="+mn-cs"/>
          <a:sym typeface="Helvetica Light"/>
        </a:defRPr>
      </a:lvl9pPr>
    </p:bodyStyle>
    <p:otherStyle>
      <a:lvl1pPr marL="0" marR="0" indent="0" algn="ctr" defTabSz="547695" latinLnBrk="0">
        <a:lnSpc>
          <a:spcPct val="100000"/>
        </a:lnSpc>
        <a:spcBef>
          <a:spcPts val="0"/>
        </a:spcBef>
        <a:spcAft>
          <a:spcPts val="0"/>
        </a:spcAft>
        <a:buClrTx/>
        <a:buSzTx/>
        <a:buFontTx/>
        <a:buNone/>
        <a:tabLst/>
        <a:defRPr sz="1687" b="0" i="0" u="none" strike="noStrike" cap="none" spc="0" baseline="0">
          <a:solidFill>
            <a:schemeClr val="tx1"/>
          </a:solidFill>
          <a:uFillTx/>
          <a:latin typeface="+mn-lt"/>
          <a:ea typeface="+mn-ea"/>
          <a:cs typeface="+mn-cs"/>
          <a:sym typeface="Helvetica Light"/>
        </a:defRPr>
      </a:lvl1pPr>
      <a:lvl2pPr marL="0" marR="0" indent="214315" algn="ctr" defTabSz="547695" latinLnBrk="0">
        <a:lnSpc>
          <a:spcPct val="100000"/>
        </a:lnSpc>
        <a:spcBef>
          <a:spcPts val="0"/>
        </a:spcBef>
        <a:spcAft>
          <a:spcPts val="0"/>
        </a:spcAft>
        <a:buClrTx/>
        <a:buSzTx/>
        <a:buFontTx/>
        <a:buNone/>
        <a:tabLst/>
        <a:defRPr sz="1687" b="0" i="0" u="none" strike="noStrike" cap="none" spc="0" baseline="0">
          <a:solidFill>
            <a:schemeClr val="tx1"/>
          </a:solidFill>
          <a:uFillTx/>
          <a:latin typeface="+mn-lt"/>
          <a:ea typeface="+mn-ea"/>
          <a:cs typeface="+mn-cs"/>
          <a:sym typeface="Helvetica Light"/>
        </a:defRPr>
      </a:lvl2pPr>
      <a:lvl3pPr marL="0" marR="0" indent="428631" algn="ctr" defTabSz="547695" latinLnBrk="0">
        <a:lnSpc>
          <a:spcPct val="100000"/>
        </a:lnSpc>
        <a:spcBef>
          <a:spcPts val="0"/>
        </a:spcBef>
        <a:spcAft>
          <a:spcPts val="0"/>
        </a:spcAft>
        <a:buClrTx/>
        <a:buSzTx/>
        <a:buFontTx/>
        <a:buNone/>
        <a:tabLst/>
        <a:defRPr sz="1687" b="0" i="0" u="none" strike="noStrike" cap="none" spc="0" baseline="0">
          <a:solidFill>
            <a:schemeClr val="tx1"/>
          </a:solidFill>
          <a:uFillTx/>
          <a:latin typeface="+mn-lt"/>
          <a:ea typeface="+mn-ea"/>
          <a:cs typeface="+mn-cs"/>
          <a:sym typeface="Helvetica Light"/>
        </a:defRPr>
      </a:lvl3pPr>
      <a:lvl4pPr marL="0" marR="0" indent="642947" algn="ctr" defTabSz="547695" latinLnBrk="0">
        <a:lnSpc>
          <a:spcPct val="100000"/>
        </a:lnSpc>
        <a:spcBef>
          <a:spcPts val="0"/>
        </a:spcBef>
        <a:spcAft>
          <a:spcPts val="0"/>
        </a:spcAft>
        <a:buClrTx/>
        <a:buSzTx/>
        <a:buFontTx/>
        <a:buNone/>
        <a:tabLst/>
        <a:defRPr sz="1687" b="0" i="0" u="none" strike="noStrike" cap="none" spc="0" baseline="0">
          <a:solidFill>
            <a:schemeClr val="tx1"/>
          </a:solidFill>
          <a:uFillTx/>
          <a:latin typeface="+mn-lt"/>
          <a:ea typeface="+mn-ea"/>
          <a:cs typeface="+mn-cs"/>
          <a:sym typeface="Helvetica Light"/>
        </a:defRPr>
      </a:lvl4pPr>
      <a:lvl5pPr marL="0" marR="0" indent="857262" algn="ctr" defTabSz="547695" latinLnBrk="0">
        <a:lnSpc>
          <a:spcPct val="100000"/>
        </a:lnSpc>
        <a:spcBef>
          <a:spcPts val="0"/>
        </a:spcBef>
        <a:spcAft>
          <a:spcPts val="0"/>
        </a:spcAft>
        <a:buClrTx/>
        <a:buSzTx/>
        <a:buFontTx/>
        <a:buNone/>
        <a:tabLst/>
        <a:defRPr sz="1687" b="0" i="0" u="none" strike="noStrike" cap="none" spc="0" baseline="0">
          <a:solidFill>
            <a:schemeClr val="tx1"/>
          </a:solidFill>
          <a:uFillTx/>
          <a:latin typeface="+mn-lt"/>
          <a:ea typeface="+mn-ea"/>
          <a:cs typeface="+mn-cs"/>
          <a:sym typeface="Helvetica Light"/>
        </a:defRPr>
      </a:lvl5pPr>
      <a:lvl6pPr marL="0" marR="0" indent="1071578" algn="ctr" defTabSz="547695" latinLnBrk="0">
        <a:lnSpc>
          <a:spcPct val="100000"/>
        </a:lnSpc>
        <a:spcBef>
          <a:spcPts val="0"/>
        </a:spcBef>
        <a:spcAft>
          <a:spcPts val="0"/>
        </a:spcAft>
        <a:buClrTx/>
        <a:buSzTx/>
        <a:buFontTx/>
        <a:buNone/>
        <a:tabLst/>
        <a:defRPr sz="1687" b="0" i="0" u="none" strike="noStrike" cap="none" spc="0" baseline="0">
          <a:solidFill>
            <a:schemeClr val="tx1"/>
          </a:solidFill>
          <a:uFillTx/>
          <a:latin typeface="+mn-lt"/>
          <a:ea typeface="+mn-ea"/>
          <a:cs typeface="+mn-cs"/>
          <a:sym typeface="Helvetica Light"/>
        </a:defRPr>
      </a:lvl6pPr>
      <a:lvl7pPr marL="0" marR="0" indent="1285893" algn="ctr" defTabSz="547695" latinLnBrk="0">
        <a:lnSpc>
          <a:spcPct val="100000"/>
        </a:lnSpc>
        <a:spcBef>
          <a:spcPts val="0"/>
        </a:spcBef>
        <a:spcAft>
          <a:spcPts val="0"/>
        </a:spcAft>
        <a:buClrTx/>
        <a:buSzTx/>
        <a:buFontTx/>
        <a:buNone/>
        <a:tabLst/>
        <a:defRPr sz="1687" b="0" i="0" u="none" strike="noStrike" cap="none" spc="0" baseline="0">
          <a:solidFill>
            <a:schemeClr val="tx1"/>
          </a:solidFill>
          <a:uFillTx/>
          <a:latin typeface="+mn-lt"/>
          <a:ea typeface="+mn-ea"/>
          <a:cs typeface="+mn-cs"/>
          <a:sym typeface="Helvetica Light"/>
        </a:defRPr>
      </a:lvl7pPr>
      <a:lvl8pPr marL="0" marR="0" indent="1500209" algn="ctr" defTabSz="547695" latinLnBrk="0">
        <a:lnSpc>
          <a:spcPct val="100000"/>
        </a:lnSpc>
        <a:spcBef>
          <a:spcPts val="0"/>
        </a:spcBef>
        <a:spcAft>
          <a:spcPts val="0"/>
        </a:spcAft>
        <a:buClrTx/>
        <a:buSzTx/>
        <a:buFontTx/>
        <a:buNone/>
        <a:tabLst/>
        <a:defRPr sz="1687" b="0" i="0" u="none" strike="noStrike" cap="none" spc="0" baseline="0">
          <a:solidFill>
            <a:schemeClr val="tx1"/>
          </a:solidFill>
          <a:uFillTx/>
          <a:latin typeface="+mn-lt"/>
          <a:ea typeface="+mn-ea"/>
          <a:cs typeface="+mn-cs"/>
          <a:sym typeface="Helvetica Light"/>
        </a:defRPr>
      </a:lvl8pPr>
      <a:lvl9pPr marL="0" marR="0" indent="1714525" algn="ctr" defTabSz="547695" latinLnBrk="0">
        <a:lnSpc>
          <a:spcPct val="100000"/>
        </a:lnSpc>
        <a:spcBef>
          <a:spcPts val="0"/>
        </a:spcBef>
        <a:spcAft>
          <a:spcPts val="0"/>
        </a:spcAft>
        <a:buClrTx/>
        <a:buSzTx/>
        <a:buFontTx/>
        <a:buNone/>
        <a:tabLst/>
        <a:defRPr sz="1687" b="0" i="0" u="none" strike="noStrike" cap="none" spc="0" baseline="0">
          <a:solidFill>
            <a:schemeClr val="tx1"/>
          </a:solidFill>
          <a:uFillTx/>
          <a:latin typeface="+mn-lt"/>
          <a:ea typeface="+mn-ea"/>
          <a:cs typeface="+mn-cs"/>
          <a:sym typeface="Helvetica Light"/>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92969" y="285750"/>
            <a:ext cx="10406062" cy="14912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892969" y="1821656"/>
            <a:ext cx="10406062" cy="44201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5918168" y="6406489"/>
            <a:ext cx="373500" cy="362215"/>
          </a:xfrm>
          <a:prstGeom prst="rect">
            <a:avLst/>
          </a:prstGeom>
          <a:ln w="12700">
            <a:miter lim="400000"/>
          </a:ln>
        </p:spPr>
        <p:txBody>
          <a:bodyPr wrap="none" lIns="50800" tIns="50800" rIns="50800" bIns="50800" anchor="b">
            <a:spAutoFit/>
          </a:bodyPr>
          <a:lstStyle>
            <a:lvl1pPr>
              <a:defRPr sz="1687"/>
            </a:lvl1pPr>
          </a:lstStyle>
          <a:p>
            <a:fld id="{86CB4B4D-7CA3-9044-876B-883B54F8677D}" type="slidenum">
              <a:t>‹#›</a:t>
            </a:fld>
            <a:endParaRPr/>
          </a:p>
        </p:txBody>
      </p:sp>
    </p:spTree>
    <p:extLst>
      <p:ext uri="{BB962C8B-B14F-4D97-AF65-F5344CB8AC3E}">
        <p14:creationId xmlns:p14="http://schemas.microsoft.com/office/powerpoint/2010/main" val="2333176742"/>
      </p:ext>
    </p:extLst>
  </p:cSld>
  <p:clrMap bg1="dk1" tx1="lt1" bg2="dk2" tx2="lt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Lst>
  <p:transition spd="med"/>
  <p:txStyles>
    <p:titleStyle>
      <a:lvl1pPr marL="0" marR="0" indent="0" algn="ctr" defTabSz="547695" rtl="0" latinLnBrk="0">
        <a:lnSpc>
          <a:spcPct val="100000"/>
        </a:lnSpc>
        <a:spcBef>
          <a:spcPts val="0"/>
        </a:spcBef>
        <a:spcAft>
          <a:spcPts val="0"/>
        </a:spcAft>
        <a:buClrTx/>
        <a:buSzTx/>
        <a:buFontTx/>
        <a:buNone/>
        <a:tabLst/>
        <a:defRPr sz="7500" b="0" i="0" u="none" strike="noStrike" cap="none" spc="0" baseline="0">
          <a:solidFill>
            <a:srgbClr val="FFFFFF"/>
          </a:solidFill>
          <a:uFillTx/>
          <a:latin typeface="+mn-lt"/>
          <a:ea typeface="+mn-ea"/>
          <a:cs typeface="+mn-cs"/>
          <a:sym typeface="Helvetica Light"/>
        </a:defRPr>
      </a:lvl1pPr>
      <a:lvl2pPr marL="0" marR="0" indent="0" algn="ctr" defTabSz="547695" rtl="0" latinLnBrk="0">
        <a:lnSpc>
          <a:spcPct val="100000"/>
        </a:lnSpc>
        <a:spcBef>
          <a:spcPts val="0"/>
        </a:spcBef>
        <a:spcAft>
          <a:spcPts val="0"/>
        </a:spcAft>
        <a:buClrTx/>
        <a:buSzTx/>
        <a:buFontTx/>
        <a:buNone/>
        <a:tabLst/>
        <a:defRPr sz="7500" b="0" i="0" u="none" strike="noStrike" cap="none" spc="0" baseline="0">
          <a:solidFill>
            <a:srgbClr val="FFFFFF"/>
          </a:solidFill>
          <a:uFillTx/>
          <a:latin typeface="+mn-lt"/>
          <a:ea typeface="+mn-ea"/>
          <a:cs typeface="+mn-cs"/>
          <a:sym typeface="Helvetica Light"/>
        </a:defRPr>
      </a:lvl2pPr>
      <a:lvl3pPr marL="0" marR="0" indent="0" algn="ctr" defTabSz="547695" rtl="0" latinLnBrk="0">
        <a:lnSpc>
          <a:spcPct val="100000"/>
        </a:lnSpc>
        <a:spcBef>
          <a:spcPts val="0"/>
        </a:spcBef>
        <a:spcAft>
          <a:spcPts val="0"/>
        </a:spcAft>
        <a:buClrTx/>
        <a:buSzTx/>
        <a:buFontTx/>
        <a:buNone/>
        <a:tabLst/>
        <a:defRPr sz="7500" b="0" i="0" u="none" strike="noStrike" cap="none" spc="0" baseline="0">
          <a:solidFill>
            <a:srgbClr val="FFFFFF"/>
          </a:solidFill>
          <a:uFillTx/>
          <a:latin typeface="+mn-lt"/>
          <a:ea typeface="+mn-ea"/>
          <a:cs typeface="+mn-cs"/>
          <a:sym typeface="Helvetica Light"/>
        </a:defRPr>
      </a:lvl3pPr>
      <a:lvl4pPr marL="0" marR="0" indent="0" algn="ctr" defTabSz="547695" rtl="0" latinLnBrk="0">
        <a:lnSpc>
          <a:spcPct val="100000"/>
        </a:lnSpc>
        <a:spcBef>
          <a:spcPts val="0"/>
        </a:spcBef>
        <a:spcAft>
          <a:spcPts val="0"/>
        </a:spcAft>
        <a:buClrTx/>
        <a:buSzTx/>
        <a:buFontTx/>
        <a:buNone/>
        <a:tabLst/>
        <a:defRPr sz="7500" b="0" i="0" u="none" strike="noStrike" cap="none" spc="0" baseline="0">
          <a:solidFill>
            <a:srgbClr val="FFFFFF"/>
          </a:solidFill>
          <a:uFillTx/>
          <a:latin typeface="+mn-lt"/>
          <a:ea typeface="+mn-ea"/>
          <a:cs typeface="+mn-cs"/>
          <a:sym typeface="Helvetica Light"/>
        </a:defRPr>
      </a:lvl4pPr>
      <a:lvl5pPr marL="0" marR="0" indent="0" algn="ctr" defTabSz="547695" rtl="0" latinLnBrk="0">
        <a:lnSpc>
          <a:spcPct val="100000"/>
        </a:lnSpc>
        <a:spcBef>
          <a:spcPts val="0"/>
        </a:spcBef>
        <a:spcAft>
          <a:spcPts val="0"/>
        </a:spcAft>
        <a:buClrTx/>
        <a:buSzTx/>
        <a:buFontTx/>
        <a:buNone/>
        <a:tabLst/>
        <a:defRPr sz="7500" b="0" i="0" u="none" strike="noStrike" cap="none" spc="0" baseline="0">
          <a:solidFill>
            <a:srgbClr val="FFFFFF"/>
          </a:solidFill>
          <a:uFillTx/>
          <a:latin typeface="+mn-lt"/>
          <a:ea typeface="+mn-ea"/>
          <a:cs typeface="+mn-cs"/>
          <a:sym typeface="Helvetica Light"/>
        </a:defRPr>
      </a:lvl5pPr>
      <a:lvl6pPr marL="0" marR="0" indent="0" algn="ctr" defTabSz="547695" rtl="0" latinLnBrk="0">
        <a:lnSpc>
          <a:spcPct val="100000"/>
        </a:lnSpc>
        <a:spcBef>
          <a:spcPts val="0"/>
        </a:spcBef>
        <a:spcAft>
          <a:spcPts val="0"/>
        </a:spcAft>
        <a:buClrTx/>
        <a:buSzTx/>
        <a:buFontTx/>
        <a:buNone/>
        <a:tabLst/>
        <a:defRPr sz="7500" b="0" i="0" u="none" strike="noStrike" cap="none" spc="0" baseline="0">
          <a:solidFill>
            <a:srgbClr val="FFFFFF"/>
          </a:solidFill>
          <a:uFillTx/>
          <a:latin typeface="+mn-lt"/>
          <a:ea typeface="+mn-ea"/>
          <a:cs typeface="+mn-cs"/>
          <a:sym typeface="Helvetica Light"/>
        </a:defRPr>
      </a:lvl6pPr>
      <a:lvl7pPr marL="0" marR="0" indent="0" algn="ctr" defTabSz="547695" rtl="0" latinLnBrk="0">
        <a:lnSpc>
          <a:spcPct val="100000"/>
        </a:lnSpc>
        <a:spcBef>
          <a:spcPts val="0"/>
        </a:spcBef>
        <a:spcAft>
          <a:spcPts val="0"/>
        </a:spcAft>
        <a:buClrTx/>
        <a:buSzTx/>
        <a:buFontTx/>
        <a:buNone/>
        <a:tabLst/>
        <a:defRPr sz="7500" b="0" i="0" u="none" strike="noStrike" cap="none" spc="0" baseline="0">
          <a:solidFill>
            <a:srgbClr val="FFFFFF"/>
          </a:solidFill>
          <a:uFillTx/>
          <a:latin typeface="+mn-lt"/>
          <a:ea typeface="+mn-ea"/>
          <a:cs typeface="+mn-cs"/>
          <a:sym typeface="Helvetica Light"/>
        </a:defRPr>
      </a:lvl7pPr>
      <a:lvl8pPr marL="0" marR="0" indent="0" algn="ctr" defTabSz="547695" rtl="0" latinLnBrk="0">
        <a:lnSpc>
          <a:spcPct val="100000"/>
        </a:lnSpc>
        <a:spcBef>
          <a:spcPts val="0"/>
        </a:spcBef>
        <a:spcAft>
          <a:spcPts val="0"/>
        </a:spcAft>
        <a:buClrTx/>
        <a:buSzTx/>
        <a:buFontTx/>
        <a:buNone/>
        <a:tabLst/>
        <a:defRPr sz="7500" b="0" i="0" u="none" strike="noStrike" cap="none" spc="0" baseline="0">
          <a:solidFill>
            <a:srgbClr val="FFFFFF"/>
          </a:solidFill>
          <a:uFillTx/>
          <a:latin typeface="+mn-lt"/>
          <a:ea typeface="+mn-ea"/>
          <a:cs typeface="+mn-cs"/>
          <a:sym typeface="Helvetica Light"/>
        </a:defRPr>
      </a:lvl8pPr>
      <a:lvl9pPr marL="0" marR="0" indent="0" algn="ctr" defTabSz="547695" rtl="0" latinLnBrk="0">
        <a:lnSpc>
          <a:spcPct val="100000"/>
        </a:lnSpc>
        <a:spcBef>
          <a:spcPts val="0"/>
        </a:spcBef>
        <a:spcAft>
          <a:spcPts val="0"/>
        </a:spcAft>
        <a:buClrTx/>
        <a:buSzTx/>
        <a:buFontTx/>
        <a:buNone/>
        <a:tabLst/>
        <a:defRPr sz="7500" b="0" i="0" u="none" strike="noStrike" cap="none" spc="0" baseline="0">
          <a:solidFill>
            <a:srgbClr val="FFFFFF"/>
          </a:solidFill>
          <a:uFillTx/>
          <a:latin typeface="+mn-lt"/>
          <a:ea typeface="+mn-ea"/>
          <a:cs typeface="+mn-cs"/>
          <a:sym typeface="Helvetica Light"/>
        </a:defRPr>
      </a:lvl9pPr>
    </p:titleStyle>
    <p:bodyStyle>
      <a:lvl1pPr marL="428631" marR="0" indent="-428631" algn="l" defTabSz="547695" rtl="0" latinLnBrk="0">
        <a:lnSpc>
          <a:spcPct val="100000"/>
        </a:lnSpc>
        <a:spcBef>
          <a:spcPts val="3937"/>
        </a:spcBef>
        <a:spcAft>
          <a:spcPts val="0"/>
        </a:spcAft>
        <a:buClrTx/>
        <a:buSzPct val="75000"/>
        <a:buFontTx/>
        <a:buChar char="•"/>
        <a:tabLst/>
        <a:defRPr sz="3563" b="0" i="0" u="none" strike="noStrike" cap="none" spc="0" baseline="0">
          <a:solidFill>
            <a:srgbClr val="FFFFFF"/>
          </a:solidFill>
          <a:uFillTx/>
          <a:latin typeface="+mn-lt"/>
          <a:ea typeface="+mn-ea"/>
          <a:cs typeface="+mn-cs"/>
          <a:sym typeface="Helvetica Light"/>
        </a:defRPr>
      </a:lvl1pPr>
      <a:lvl2pPr marL="857262" marR="0" indent="-428631" algn="l" defTabSz="547695" rtl="0" latinLnBrk="0">
        <a:lnSpc>
          <a:spcPct val="100000"/>
        </a:lnSpc>
        <a:spcBef>
          <a:spcPts val="3937"/>
        </a:spcBef>
        <a:spcAft>
          <a:spcPts val="0"/>
        </a:spcAft>
        <a:buClrTx/>
        <a:buSzPct val="75000"/>
        <a:buFontTx/>
        <a:buChar char="•"/>
        <a:tabLst/>
        <a:defRPr sz="3563" b="0" i="0" u="none" strike="noStrike" cap="none" spc="0" baseline="0">
          <a:solidFill>
            <a:srgbClr val="FFFFFF"/>
          </a:solidFill>
          <a:uFillTx/>
          <a:latin typeface="+mn-lt"/>
          <a:ea typeface="+mn-ea"/>
          <a:cs typeface="+mn-cs"/>
          <a:sym typeface="Helvetica Light"/>
        </a:defRPr>
      </a:lvl2pPr>
      <a:lvl3pPr marL="1285893" marR="0" indent="-428631" algn="l" defTabSz="547695" rtl="0" latinLnBrk="0">
        <a:lnSpc>
          <a:spcPct val="100000"/>
        </a:lnSpc>
        <a:spcBef>
          <a:spcPts val="3937"/>
        </a:spcBef>
        <a:spcAft>
          <a:spcPts val="0"/>
        </a:spcAft>
        <a:buClrTx/>
        <a:buSzPct val="75000"/>
        <a:buFontTx/>
        <a:buChar char="•"/>
        <a:tabLst/>
        <a:defRPr sz="3563" b="0" i="0" u="none" strike="noStrike" cap="none" spc="0" baseline="0">
          <a:solidFill>
            <a:srgbClr val="FFFFFF"/>
          </a:solidFill>
          <a:uFillTx/>
          <a:latin typeface="+mn-lt"/>
          <a:ea typeface="+mn-ea"/>
          <a:cs typeface="+mn-cs"/>
          <a:sym typeface="Helvetica Light"/>
        </a:defRPr>
      </a:lvl3pPr>
      <a:lvl4pPr marL="1714525" marR="0" indent="-428631" algn="l" defTabSz="547695" rtl="0" latinLnBrk="0">
        <a:lnSpc>
          <a:spcPct val="100000"/>
        </a:lnSpc>
        <a:spcBef>
          <a:spcPts val="3937"/>
        </a:spcBef>
        <a:spcAft>
          <a:spcPts val="0"/>
        </a:spcAft>
        <a:buClrTx/>
        <a:buSzPct val="75000"/>
        <a:buFontTx/>
        <a:buChar char="•"/>
        <a:tabLst/>
        <a:defRPr sz="3563" b="0" i="0" u="none" strike="noStrike" cap="none" spc="0" baseline="0">
          <a:solidFill>
            <a:srgbClr val="FFFFFF"/>
          </a:solidFill>
          <a:uFillTx/>
          <a:latin typeface="+mn-lt"/>
          <a:ea typeface="+mn-ea"/>
          <a:cs typeface="+mn-cs"/>
          <a:sym typeface="Helvetica Light"/>
        </a:defRPr>
      </a:lvl4pPr>
      <a:lvl5pPr marL="2143156" marR="0" indent="-428631" algn="l" defTabSz="547695" rtl="0" latinLnBrk="0">
        <a:lnSpc>
          <a:spcPct val="100000"/>
        </a:lnSpc>
        <a:spcBef>
          <a:spcPts val="3937"/>
        </a:spcBef>
        <a:spcAft>
          <a:spcPts val="0"/>
        </a:spcAft>
        <a:buClrTx/>
        <a:buSzPct val="75000"/>
        <a:buFontTx/>
        <a:buChar char="•"/>
        <a:tabLst/>
        <a:defRPr sz="3563" b="0" i="0" u="none" strike="noStrike" cap="none" spc="0" baseline="0">
          <a:solidFill>
            <a:srgbClr val="FFFFFF"/>
          </a:solidFill>
          <a:uFillTx/>
          <a:latin typeface="+mn-lt"/>
          <a:ea typeface="+mn-ea"/>
          <a:cs typeface="+mn-cs"/>
          <a:sym typeface="Helvetica Light"/>
        </a:defRPr>
      </a:lvl5pPr>
      <a:lvl6pPr marL="2571787" marR="0" indent="-428631" algn="l" defTabSz="547695" rtl="0" latinLnBrk="0">
        <a:lnSpc>
          <a:spcPct val="100000"/>
        </a:lnSpc>
        <a:spcBef>
          <a:spcPts val="3937"/>
        </a:spcBef>
        <a:spcAft>
          <a:spcPts val="0"/>
        </a:spcAft>
        <a:buClrTx/>
        <a:buSzPct val="75000"/>
        <a:buFontTx/>
        <a:buChar char="•"/>
        <a:tabLst/>
        <a:defRPr sz="3563" b="0" i="0" u="none" strike="noStrike" cap="none" spc="0" baseline="0">
          <a:solidFill>
            <a:srgbClr val="FFFFFF"/>
          </a:solidFill>
          <a:uFillTx/>
          <a:latin typeface="+mn-lt"/>
          <a:ea typeface="+mn-ea"/>
          <a:cs typeface="+mn-cs"/>
          <a:sym typeface="Helvetica Light"/>
        </a:defRPr>
      </a:lvl6pPr>
      <a:lvl7pPr marL="3000418" marR="0" indent="-428631" algn="l" defTabSz="547695" rtl="0" latinLnBrk="0">
        <a:lnSpc>
          <a:spcPct val="100000"/>
        </a:lnSpc>
        <a:spcBef>
          <a:spcPts val="3937"/>
        </a:spcBef>
        <a:spcAft>
          <a:spcPts val="0"/>
        </a:spcAft>
        <a:buClrTx/>
        <a:buSzPct val="75000"/>
        <a:buFontTx/>
        <a:buChar char="•"/>
        <a:tabLst/>
        <a:defRPr sz="3563" b="0" i="0" u="none" strike="noStrike" cap="none" spc="0" baseline="0">
          <a:solidFill>
            <a:srgbClr val="FFFFFF"/>
          </a:solidFill>
          <a:uFillTx/>
          <a:latin typeface="+mn-lt"/>
          <a:ea typeface="+mn-ea"/>
          <a:cs typeface="+mn-cs"/>
          <a:sym typeface="Helvetica Light"/>
        </a:defRPr>
      </a:lvl7pPr>
      <a:lvl8pPr marL="3429050" marR="0" indent="-428631" algn="l" defTabSz="547695" rtl="0" latinLnBrk="0">
        <a:lnSpc>
          <a:spcPct val="100000"/>
        </a:lnSpc>
        <a:spcBef>
          <a:spcPts val="3937"/>
        </a:spcBef>
        <a:spcAft>
          <a:spcPts val="0"/>
        </a:spcAft>
        <a:buClrTx/>
        <a:buSzPct val="75000"/>
        <a:buFontTx/>
        <a:buChar char="•"/>
        <a:tabLst/>
        <a:defRPr sz="3563" b="0" i="0" u="none" strike="noStrike" cap="none" spc="0" baseline="0">
          <a:solidFill>
            <a:srgbClr val="FFFFFF"/>
          </a:solidFill>
          <a:uFillTx/>
          <a:latin typeface="+mn-lt"/>
          <a:ea typeface="+mn-ea"/>
          <a:cs typeface="+mn-cs"/>
          <a:sym typeface="Helvetica Light"/>
        </a:defRPr>
      </a:lvl8pPr>
      <a:lvl9pPr marL="3857680" marR="0" indent="-428631" algn="l" defTabSz="547695" rtl="0" latinLnBrk="0">
        <a:lnSpc>
          <a:spcPct val="100000"/>
        </a:lnSpc>
        <a:spcBef>
          <a:spcPts val="3937"/>
        </a:spcBef>
        <a:spcAft>
          <a:spcPts val="0"/>
        </a:spcAft>
        <a:buClrTx/>
        <a:buSzPct val="75000"/>
        <a:buFontTx/>
        <a:buChar char="•"/>
        <a:tabLst/>
        <a:defRPr sz="3563" b="0" i="0" u="none" strike="noStrike" cap="none" spc="0" baseline="0">
          <a:solidFill>
            <a:srgbClr val="FFFFFF"/>
          </a:solidFill>
          <a:uFillTx/>
          <a:latin typeface="+mn-lt"/>
          <a:ea typeface="+mn-ea"/>
          <a:cs typeface="+mn-cs"/>
          <a:sym typeface="Helvetica Light"/>
        </a:defRPr>
      </a:lvl9pPr>
    </p:bodyStyle>
    <p:otherStyle>
      <a:lvl1pPr marL="0" marR="0" indent="0" algn="ctr" defTabSz="547695" latinLnBrk="0">
        <a:lnSpc>
          <a:spcPct val="100000"/>
        </a:lnSpc>
        <a:spcBef>
          <a:spcPts val="0"/>
        </a:spcBef>
        <a:spcAft>
          <a:spcPts val="0"/>
        </a:spcAft>
        <a:buClrTx/>
        <a:buSzTx/>
        <a:buFontTx/>
        <a:buNone/>
        <a:tabLst/>
        <a:defRPr sz="1687" b="0" i="0" u="none" strike="noStrike" cap="none" spc="0" baseline="0">
          <a:solidFill>
            <a:schemeClr val="tx1"/>
          </a:solidFill>
          <a:uFillTx/>
          <a:latin typeface="+mn-lt"/>
          <a:ea typeface="+mn-ea"/>
          <a:cs typeface="+mn-cs"/>
          <a:sym typeface="Helvetica Light"/>
        </a:defRPr>
      </a:lvl1pPr>
      <a:lvl2pPr marL="0" marR="0" indent="214315" algn="ctr" defTabSz="547695" latinLnBrk="0">
        <a:lnSpc>
          <a:spcPct val="100000"/>
        </a:lnSpc>
        <a:spcBef>
          <a:spcPts val="0"/>
        </a:spcBef>
        <a:spcAft>
          <a:spcPts val="0"/>
        </a:spcAft>
        <a:buClrTx/>
        <a:buSzTx/>
        <a:buFontTx/>
        <a:buNone/>
        <a:tabLst/>
        <a:defRPr sz="1687" b="0" i="0" u="none" strike="noStrike" cap="none" spc="0" baseline="0">
          <a:solidFill>
            <a:schemeClr val="tx1"/>
          </a:solidFill>
          <a:uFillTx/>
          <a:latin typeface="+mn-lt"/>
          <a:ea typeface="+mn-ea"/>
          <a:cs typeface="+mn-cs"/>
          <a:sym typeface="Helvetica Light"/>
        </a:defRPr>
      </a:lvl2pPr>
      <a:lvl3pPr marL="0" marR="0" indent="428631" algn="ctr" defTabSz="547695" latinLnBrk="0">
        <a:lnSpc>
          <a:spcPct val="100000"/>
        </a:lnSpc>
        <a:spcBef>
          <a:spcPts val="0"/>
        </a:spcBef>
        <a:spcAft>
          <a:spcPts val="0"/>
        </a:spcAft>
        <a:buClrTx/>
        <a:buSzTx/>
        <a:buFontTx/>
        <a:buNone/>
        <a:tabLst/>
        <a:defRPr sz="1687" b="0" i="0" u="none" strike="noStrike" cap="none" spc="0" baseline="0">
          <a:solidFill>
            <a:schemeClr val="tx1"/>
          </a:solidFill>
          <a:uFillTx/>
          <a:latin typeface="+mn-lt"/>
          <a:ea typeface="+mn-ea"/>
          <a:cs typeface="+mn-cs"/>
          <a:sym typeface="Helvetica Light"/>
        </a:defRPr>
      </a:lvl3pPr>
      <a:lvl4pPr marL="0" marR="0" indent="642947" algn="ctr" defTabSz="547695" latinLnBrk="0">
        <a:lnSpc>
          <a:spcPct val="100000"/>
        </a:lnSpc>
        <a:spcBef>
          <a:spcPts val="0"/>
        </a:spcBef>
        <a:spcAft>
          <a:spcPts val="0"/>
        </a:spcAft>
        <a:buClrTx/>
        <a:buSzTx/>
        <a:buFontTx/>
        <a:buNone/>
        <a:tabLst/>
        <a:defRPr sz="1687" b="0" i="0" u="none" strike="noStrike" cap="none" spc="0" baseline="0">
          <a:solidFill>
            <a:schemeClr val="tx1"/>
          </a:solidFill>
          <a:uFillTx/>
          <a:latin typeface="+mn-lt"/>
          <a:ea typeface="+mn-ea"/>
          <a:cs typeface="+mn-cs"/>
          <a:sym typeface="Helvetica Light"/>
        </a:defRPr>
      </a:lvl4pPr>
      <a:lvl5pPr marL="0" marR="0" indent="857262" algn="ctr" defTabSz="547695" latinLnBrk="0">
        <a:lnSpc>
          <a:spcPct val="100000"/>
        </a:lnSpc>
        <a:spcBef>
          <a:spcPts val="0"/>
        </a:spcBef>
        <a:spcAft>
          <a:spcPts val="0"/>
        </a:spcAft>
        <a:buClrTx/>
        <a:buSzTx/>
        <a:buFontTx/>
        <a:buNone/>
        <a:tabLst/>
        <a:defRPr sz="1687" b="0" i="0" u="none" strike="noStrike" cap="none" spc="0" baseline="0">
          <a:solidFill>
            <a:schemeClr val="tx1"/>
          </a:solidFill>
          <a:uFillTx/>
          <a:latin typeface="+mn-lt"/>
          <a:ea typeface="+mn-ea"/>
          <a:cs typeface="+mn-cs"/>
          <a:sym typeface="Helvetica Light"/>
        </a:defRPr>
      </a:lvl5pPr>
      <a:lvl6pPr marL="0" marR="0" indent="1071578" algn="ctr" defTabSz="547695" latinLnBrk="0">
        <a:lnSpc>
          <a:spcPct val="100000"/>
        </a:lnSpc>
        <a:spcBef>
          <a:spcPts val="0"/>
        </a:spcBef>
        <a:spcAft>
          <a:spcPts val="0"/>
        </a:spcAft>
        <a:buClrTx/>
        <a:buSzTx/>
        <a:buFontTx/>
        <a:buNone/>
        <a:tabLst/>
        <a:defRPr sz="1687" b="0" i="0" u="none" strike="noStrike" cap="none" spc="0" baseline="0">
          <a:solidFill>
            <a:schemeClr val="tx1"/>
          </a:solidFill>
          <a:uFillTx/>
          <a:latin typeface="+mn-lt"/>
          <a:ea typeface="+mn-ea"/>
          <a:cs typeface="+mn-cs"/>
          <a:sym typeface="Helvetica Light"/>
        </a:defRPr>
      </a:lvl6pPr>
      <a:lvl7pPr marL="0" marR="0" indent="1285893" algn="ctr" defTabSz="547695" latinLnBrk="0">
        <a:lnSpc>
          <a:spcPct val="100000"/>
        </a:lnSpc>
        <a:spcBef>
          <a:spcPts val="0"/>
        </a:spcBef>
        <a:spcAft>
          <a:spcPts val="0"/>
        </a:spcAft>
        <a:buClrTx/>
        <a:buSzTx/>
        <a:buFontTx/>
        <a:buNone/>
        <a:tabLst/>
        <a:defRPr sz="1687" b="0" i="0" u="none" strike="noStrike" cap="none" spc="0" baseline="0">
          <a:solidFill>
            <a:schemeClr val="tx1"/>
          </a:solidFill>
          <a:uFillTx/>
          <a:latin typeface="+mn-lt"/>
          <a:ea typeface="+mn-ea"/>
          <a:cs typeface="+mn-cs"/>
          <a:sym typeface="Helvetica Light"/>
        </a:defRPr>
      </a:lvl7pPr>
      <a:lvl8pPr marL="0" marR="0" indent="1500209" algn="ctr" defTabSz="547695" latinLnBrk="0">
        <a:lnSpc>
          <a:spcPct val="100000"/>
        </a:lnSpc>
        <a:spcBef>
          <a:spcPts val="0"/>
        </a:spcBef>
        <a:spcAft>
          <a:spcPts val="0"/>
        </a:spcAft>
        <a:buClrTx/>
        <a:buSzTx/>
        <a:buFontTx/>
        <a:buNone/>
        <a:tabLst/>
        <a:defRPr sz="1687" b="0" i="0" u="none" strike="noStrike" cap="none" spc="0" baseline="0">
          <a:solidFill>
            <a:schemeClr val="tx1"/>
          </a:solidFill>
          <a:uFillTx/>
          <a:latin typeface="+mn-lt"/>
          <a:ea typeface="+mn-ea"/>
          <a:cs typeface="+mn-cs"/>
          <a:sym typeface="Helvetica Light"/>
        </a:defRPr>
      </a:lvl8pPr>
      <a:lvl9pPr marL="0" marR="0" indent="1714525" algn="ctr" defTabSz="547695" latinLnBrk="0">
        <a:lnSpc>
          <a:spcPct val="100000"/>
        </a:lnSpc>
        <a:spcBef>
          <a:spcPts val="0"/>
        </a:spcBef>
        <a:spcAft>
          <a:spcPts val="0"/>
        </a:spcAft>
        <a:buClrTx/>
        <a:buSzTx/>
        <a:buFontTx/>
        <a:buNone/>
        <a:tabLst/>
        <a:defRPr sz="1687" b="0" i="0" u="none" strike="noStrike" cap="none" spc="0" baseline="0">
          <a:solidFill>
            <a:schemeClr val="tx1"/>
          </a:solidFill>
          <a:uFillTx/>
          <a:latin typeface="+mn-lt"/>
          <a:ea typeface="+mn-ea"/>
          <a:cs typeface="+mn-cs"/>
          <a:sym typeface="Helvetica Ligh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304801" y="0"/>
            <a:ext cx="1158240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dirty="0"/>
          </a:p>
        </p:txBody>
      </p:sp>
      <p:sp>
        <p:nvSpPr>
          <p:cNvPr id="2" name="Title Placeholder 1"/>
          <p:cNvSpPr>
            <a:spLocks noGrp="1"/>
          </p:cNvSpPr>
          <p:nvPr>
            <p:ph type="title"/>
          </p:nvPr>
        </p:nvSpPr>
        <p:spPr>
          <a:xfrm>
            <a:off x="1117600" y="76200"/>
            <a:ext cx="10160000" cy="1397000"/>
          </a:xfrm>
          <a:prstGeom prst="rect">
            <a:avLst/>
          </a:prstGeom>
        </p:spPr>
        <p:txBody>
          <a:bodyPr vert="horz" lIns="121899" tIns="60949" rIns="121899" bIns="60949" rtlCol="0" anchor="b">
            <a:normAutofit/>
          </a:bodyPr>
          <a:lstStyle/>
          <a:p>
            <a:r>
              <a:rPr lang="en-US"/>
              <a:t>Click to edit Master title style</a:t>
            </a:r>
            <a:endParaRPr dirty="0"/>
          </a:p>
        </p:txBody>
      </p:sp>
      <p:sp>
        <p:nvSpPr>
          <p:cNvPr id="3" name="Text Placeholder 2"/>
          <p:cNvSpPr>
            <a:spLocks noGrp="1"/>
          </p:cNvSpPr>
          <p:nvPr>
            <p:ph type="body" idx="1"/>
          </p:nvPr>
        </p:nvSpPr>
        <p:spPr>
          <a:xfrm>
            <a:off x="1117600" y="1701800"/>
            <a:ext cx="10160000" cy="4470400"/>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1117600" y="6400802"/>
            <a:ext cx="2743200" cy="320675"/>
          </a:xfrm>
          <a:prstGeom prst="rect">
            <a:avLst/>
          </a:prstGeom>
        </p:spPr>
        <p:txBody>
          <a:bodyPr vert="horz" lIns="121899" tIns="60949" rIns="121899" bIns="60949" rtlCol="0" anchor="b"/>
          <a:lstStyle>
            <a:lvl1pPr algn="l">
              <a:defRPr sz="1200" baseline="0">
                <a:solidFill>
                  <a:schemeClr val="tx2">
                    <a:lumMod val="65000"/>
                    <a:lumOff val="35000"/>
                  </a:schemeClr>
                </a:solidFill>
              </a:defRPr>
            </a:lvl1pPr>
          </a:lstStyle>
          <a:p>
            <a:fld id="{2DD204D1-F9BD-4643-8480-6EA41EB484F1}" type="datetimeFigureOut">
              <a:rPr lang="en-US" smtClean="0"/>
              <a:pPr/>
              <a:t>12/1/2020</a:t>
            </a:fld>
            <a:endParaRPr lang="en-US" dirty="0"/>
          </a:p>
        </p:txBody>
      </p:sp>
      <p:sp>
        <p:nvSpPr>
          <p:cNvPr id="5" name="Footer Placeholder 4"/>
          <p:cNvSpPr>
            <a:spLocks noGrp="1"/>
          </p:cNvSpPr>
          <p:nvPr>
            <p:ph type="ftr" sz="quarter" idx="3"/>
          </p:nvPr>
        </p:nvSpPr>
        <p:spPr>
          <a:xfrm>
            <a:off x="3908861" y="6400802"/>
            <a:ext cx="6217920" cy="320675"/>
          </a:xfrm>
          <a:prstGeom prst="rect">
            <a:avLst/>
          </a:prstGeom>
        </p:spPr>
        <p:txBody>
          <a:bodyPr vert="horz" lIns="121899" tIns="60949" rIns="121899" bIns="60949" rtlCol="0" anchor="b"/>
          <a:lstStyle>
            <a:lvl1pPr algn="ctr">
              <a:defRPr sz="1200" baseline="0">
                <a:solidFill>
                  <a:schemeClr val="tx2">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10169795" y="6400802"/>
            <a:ext cx="1107806" cy="320675"/>
          </a:xfrm>
          <a:prstGeom prst="rect">
            <a:avLst/>
          </a:prstGeom>
        </p:spPr>
        <p:txBody>
          <a:bodyPr vert="horz" lIns="121899" tIns="60949" rIns="121899" bIns="60949" rtlCol="0" anchor="b"/>
          <a:lstStyle>
            <a:lvl1pPr algn="r">
              <a:defRPr sz="1200" baseline="0">
                <a:solidFill>
                  <a:schemeClr val="tx2">
                    <a:lumMod val="65000"/>
                    <a:lumOff val="35000"/>
                  </a:schemeClr>
                </a:solidFill>
              </a:defRPr>
            </a:lvl1pPr>
          </a:lstStyle>
          <a:p>
            <a:fld id="{EB37DED6-D4C7-42EE-AB49-D2E39E64FDE4}" type="slidenum">
              <a:rPr lang="en-US" smtClean="0"/>
              <a:pPr/>
              <a:t>‹#›</a:t>
            </a:fld>
            <a:endParaRPr lang="en-US" dirty="0"/>
          </a:p>
        </p:txBody>
      </p:sp>
    </p:spTree>
    <p:extLst>
      <p:ext uri="{BB962C8B-B14F-4D97-AF65-F5344CB8AC3E}">
        <p14:creationId xmlns:p14="http://schemas.microsoft.com/office/powerpoint/2010/main" val="2248298535"/>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39">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7A08E557-10DB-421A-876E-1AE58F8E07C4}"/>
              </a:ext>
            </a:extLst>
          </p:cNvPr>
          <p:cNvSpPr/>
          <p:nvPr/>
        </p:nvSpPr>
        <p:spPr>
          <a:xfrm>
            <a:off x="8844703" y="3732560"/>
            <a:ext cx="3352193" cy="3125440"/>
          </a:xfrm>
          <a:custGeom>
            <a:avLst/>
            <a:gdLst>
              <a:gd name="connsiteX0" fmla="*/ 0 w 3352193"/>
              <a:gd name="connsiteY0" fmla="*/ 3125374 h 3125440"/>
              <a:gd name="connsiteX1" fmla="*/ 2579 w 3352193"/>
              <a:gd name="connsiteY1" fmla="*/ 3125440 h 3125440"/>
              <a:gd name="connsiteX2" fmla="*/ 0 w 3352193"/>
              <a:gd name="connsiteY2" fmla="*/ 3125440 h 3125440"/>
              <a:gd name="connsiteX3" fmla="*/ 3352193 w 3352193"/>
              <a:gd name="connsiteY3" fmla="*/ 0 h 3125440"/>
              <a:gd name="connsiteX4" fmla="*/ 3352193 w 3352193"/>
              <a:gd name="connsiteY4" fmla="*/ 3125440 h 3125440"/>
              <a:gd name="connsiteX5" fmla="*/ 2579 w 3352193"/>
              <a:gd name="connsiteY5" fmla="*/ 3125440 h 3125440"/>
              <a:gd name="connsiteX6" fmla="*/ 3348685 w 3352193"/>
              <a:gd name="connsiteY6" fmla="*/ 47035 h 312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2193" h="3125440">
                <a:moveTo>
                  <a:pt x="0" y="3125374"/>
                </a:moveTo>
                <a:lnTo>
                  <a:pt x="2579" y="3125440"/>
                </a:lnTo>
                <a:lnTo>
                  <a:pt x="0" y="3125440"/>
                </a:lnTo>
                <a:close/>
                <a:moveTo>
                  <a:pt x="3352193" y="0"/>
                </a:moveTo>
                <a:lnTo>
                  <a:pt x="3352193" y="3125440"/>
                </a:lnTo>
                <a:lnTo>
                  <a:pt x="2579" y="3125440"/>
                </a:lnTo>
                <a:cubicBezTo>
                  <a:pt x="1744073" y="3125440"/>
                  <a:pt x="3176441" y="1776129"/>
                  <a:pt x="3348685" y="47035"/>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ooter Placeholder 4">
            <a:extLst>
              <a:ext uri="{FF2B5EF4-FFF2-40B4-BE49-F238E27FC236}">
                <a16:creationId xmlns:a16="http://schemas.microsoft.com/office/drawing/2014/main" id="{EC2EBCA0-8609-4F35-8CA7-7AD35FDACD73}"/>
              </a:ext>
            </a:extLst>
          </p:cNvPr>
          <p:cNvSpPr>
            <a:spLocks noGrp="1"/>
          </p:cNvSpPr>
          <p:nvPr>
            <p:ph type="ftr" sz="quarter" idx="3"/>
          </p:nvPr>
        </p:nvSpPr>
        <p:spPr>
          <a:xfrm>
            <a:off x="175613" y="6434560"/>
            <a:ext cx="3428012" cy="365125"/>
          </a:xfrm>
          <a:prstGeom prst="rect">
            <a:avLst/>
          </a:prstGeom>
        </p:spPr>
        <p:txBody>
          <a:bodyPr vert="horz" lIns="91440" tIns="45720" rIns="91440" bIns="45720" rtlCol="0" anchor="ctr"/>
          <a:lstStyle>
            <a:lvl1pPr algn="l">
              <a:defRPr sz="1050" spc="50" baseline="0">
                <a:solidFill>
                  <a:schemeClr val="accent2"/>
                </a:solidFill>
                <a:latin typeface="+mn-lt"/>
              </a:defRPr>
            </a:lvl1pPr>
          </a:lstStyle>
          <a:p>
            <a:endParaRPr lang="en-US"/>
          </a:p>
        </p:txBody>
      </p:sp>
      <p:sp>
        <p:nvSpPr>
          <p:cNvPr id="2" name="Title Placeholder 1">
            <a:extLst>
              <a:ext uri="{FF2B5EF4-FFF2-40B4-BE49-F238E27FC236}">
                <a16:creationId xmlns:a16="http://schemas.microsoft.com/office/drawing/2014/main" id="{BFDA9639-38D2-4CD4-A861-F6B4C6CB99BD}"/>
              </a:ext>
            </a:extLst>
          </p:cNvPr>
          <p:cNvSpPr>
            <a:spLocks noGrp="1"/>
          </p:cNvSpPr>
          <p:nvPr>
            <p:ph type="title"/>
          </p:nvPr>
        </p:nvSpPr>
        <p:spPr>
          <a:xfrm>
            <a:off x="908775" y="590372"/>
            <a:ext cx="10202248" cy="132589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DAF00B1-16C1-47B3-A7A0-B71468312896}"/>
              </a:ext>
            </a:extLst>
          </p:cNvPr>
          <p:cNvSpPr>
            <a:spLocks noGrp="1"/>
          </p:cNvSpPr>
          <p:nvPr>
            <p:ph type="body" idx="1"/>
          </p:nvPr>
        </p:nvSpPr>
        <p:spPr>
          <a:xfrm>
            <a:off x="918825" y="1916262"/>
            <a:ext cx="10192198" cy="413348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BCF9501-5B6B-4DAF-B59D-3C129ED805AC}"/>
              </a:ext>
            </a:extLst>
          </p:cNvPr>
          <p:cNvSpPr>
            <a:spLocks noGrp="1"/>
          </p:cNvSpPr>
          <p:nvPr>
            <p:ph type="dt" sz="half" idx="2"/>
          </p:nvPr>
        </p:nvSpPr>
        <p:spPr>
          <a:xfrm>
            <a:off x="9017000" y="6433202"/>
            <a:ext cx="2374150" cy="367841"/>
          </a:xfrm>
          <a:prstGeom prst="rect">
            <a:avLst/>
          </a:prstGeom>
        </p:spPr>
        <p:txBody>
          <a:bodyPr vert="horz" lIns="91440" tIns="45720" rIns="91440" bIns="45720" rtlCol="0" anchor="ctr"/>
          <a:lstStyle>
            <a:lvl1pPr algn="r">
              <a:defRPr sz="1050" spc="50" baseline="0">
                <a:solidFill>
                  <a:srgbClr val="FFFFFF"/>
                </a:solidFill>
                <a:latin typeface="+mn-lt"/>
              </a:defRPr>
            </a:lvl1pPr>
          </a:lstStyle>
          <a:p>
            <a:fld id="{32637B58-87C1-446D-BDA9-B06F4BCF7782}" type="datetimeFigureOut">
              <a:rPr lang="en-US" smtClean="0"/>
              <a:pPr/>
              <a:t>12/1/2020</a:t>
            </a:fld>
            <a:endParaRPr lang="en-US" dirty="0"/>
          </a:p>
        </p:txBody>
      </p:sp>
      <p:sp>
        <p:nvSpPr>
          <p:cNvPr id="6" name="Slide Number Placeholder 5">
            <a:extLst>
              <a:ext uri="{FF2B5EF4-FFF2-40B4-BE49-F238E27FC236}">
                <a16:creationId xmlns:a16="http://schemas.microsoft.com/office/drawing/2014/main" id="{37685DBD-B7AE-41D8-8CF1-B21CD58E1B45}"/>
              </a:ext>
            </a:extLst>
          </p:cNvPr>
          <p:cNvSpPr>
            <a:spLocks noGrp="1"/>
          </p:cNvSpPr>
          <p:nvPr>
            <p:ph type="sldNum" sz="quarter" idx="4"/>
          </p:nvPr>
        </p:nvSpPr>
        <p:spPr>
          <a:xfrm>
            <a:off x="11391150" y="6433203"/>
            <a:ext cx="693263" cy="367842"/>
          </a:xfrm>
          <a:prstGeom prst="rect">
            <a:avLst/>
          </a:prstGeom>
        </p:spPr>
        <p:txBody>
          <a:bodyPr vert="horz" lIns="91440" tIns="45720" rIns="91440" bIns="45720" rtlCol="0" anchor="ctr"/>
          <a:lstStyle>
            <a:lvl1pPr algn="r">
              <a:defRPr sz="2000">
                <a:solidFill>
                  <a:srgbClr val="FFFFFF"/>
                </a:solidFill>
                <a:latin typeface="+mj-lt"/>
              </a:defRPr>
            </a:lvl1pPr>
          </a:lstStyle>
          <a:p>
            <a:fld id="{08AB70BE-1769-45B8-85A6-0C837432C7E6}" type="slidenum">
              <a:rPr lang="en-US" smtClean="0"/>
              <a:pPr/>
              <a:t>‹#›</a:t>
            </a:fld>
            <a:endParaRPr lang="en-US"/>
          </a:p>
        </p:txBody>
      </p:sp>
    </p:spTree>
    <p:extLst>
      <p:ext uri="{BB962C8B-B14F-4D97-AF65-F5344CB8AC3E}">
        <p14:creationId xmlns:p14="http://schemas.microsoft.com/office/powerpoint/2010/main" val="2351076027"/>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l" defTabSz="914400" rtl="0" eaLnBrk="1" latinLnBrk="0" hangingPunct="1">
        <a:lnSpc>
          <a:spcPct val="90000"/>
        </a:lnSpc>
        <a:spcBef>
          <a:spcPct val="0"/>
        </a:spcBef>
        <a:buNone/>
        <a:defRPr sz="4000" kern="1200">
          <a:solidFill>
            <a:schemeClr val="accent2"/>
          </a:solidFill>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5"/>
        </a:buClr>
        <a:buFont typeface="Arial" panose="020B0604020202020204" pitchFamily="34" charset="0"/>
        <a:buChar char="•"/>
        <a:defRPr sz="2000" kern="1200">
          <a:solidFill>
            <a:schemeClr val="tx2"/>
          </a:solidFill>
          <a:latin typeface="+mn-lt"/>
          <a:ea typeface="+mn-ea"/>
          <a:cs typeface="+mn-cs"/>
        </a:defRPr>
      </a:lvl1pPr>
      <a:lvl2pPr marL="685800" indent="-228600" algn="l" defTabSz="914400" rtl="0" eaLnBrk="1" latinLnBrk="0" hangingPunct="1">
        <a:lnSpc>
          <a:spcPct val="120000"/>
        </a:lnSpc>
        <a:spcBef>
          <a:spcPts val="500"/>
        </a:spcBef>
        <a:buClr>
          <a:schemeClr val="accent5"/>
        </a:buClr>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120000"/>
        </a:lnSpc>
        <a:spcBef>
          <a:spcPts val="500"/>
        </a:spcBef>
        <a:buClr>
          <a:schemeClr val="accent5"/>
        </a:buClr>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120000"/>
        </a:lnSpc>
        <a:spcBef>
          <a:spcPts val="500"/>
        </a:spcBef>
        <a:buClr>
          <a:schemeClr val="accent5"/>
        </a:buClr>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120000"/>
        </a:lnSpc>
        <a:spcBef>
          <a:spcPts val="500"/>
        </a:spcBef>
        <a:buClr>
          <a:schemeClr val="accent5"/>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1">
          <a:blip r:embed="rId11"/>
          <a:srcRect/>
          <a:stretch>
            <a:fillRect/>
          </a:stretch>
        </a:blip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92969" y="285750"/>
            <a:ext cx="10406062" cy="14912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892969" y="1821656"/>
            <a:ext cx="10406062" cy="44201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5918168" y="6406489"/>
            <a:ext cx="373500" cy="362215"/>
          </a:xfrm>
          <a:prstGeom prst="rect">
            <a:avLst/>
          </a:prstGeom>
          <a:ln w="12700">
            <a:miter lim="400000"/>
          </a:ln>
        </p:spPr>
        <p:txBody>
          <a:bodyPr wrap="none" lIns="50800" tIns="50800" rIns="50800" bIns="50800" anchor="b">
            <a:spAutoFit/>
          </a:bodyPr>
          <a:lstStyle>
            <a:lvl1pPr>
              <a:defRPr sz="1687"/>
            </a:lvl1pPr>
          </a:lstStyle>
          <a:p>
            <a:fld id="{86CB4B4D-7CA3-9044-876B-883B54F8677D}" type="slidenum">
              <a:t>‹#›</a:t>
            </a:fld>
            <a:endParaRPr/>
          </a:p>
        </p:txBody>
      </p:sp>
    </p:spTree>
    <p:extLst>
      <p:ext uri="{BB962C8B-B14F-4D97-AF65-F5344CB8AC3E}">
        <p14:creationId xmlns:p14="http://schemas.microsoft.com/office/powerpoint/2010/main" val="1214379701"/>
      </p:ext>
    </p:extLst>
  </p:cSld>
  <p:clrMap bg1="dk1" tx1="lt1" bg2="dk2" tx2="lt2" accent1="accent1" accent2="accent2" accent3="accent3" accent4="accent4" accent5="accent5" accent6="accent6" hlink="hlink" folHlink="folHlink"/>
  <p:sldLayoutIdLst>
    <p:sldLayoutId id="2147483696"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Lst>
  <p:transition spd="med"/>
  <p:txStyles>
    <p:titleStyle>
      <a:lvl1pPr marL="0" marR="0" indent="0" algn="ctr" defTabSz="547695" rtl="0" latinLnBrk="0">
        <a:lnSpc>
          <a:spcPct val="100000"/>
        </a:lnSpc>
        <a:spcBef>
          <a:spcPts val="0"/>
        </a:spcBef>
        <a:spcAft>
          <a:spcPts val="0"/>
        </a:spcAft>
        <a:buClrTx/>
        <a:buSzTx/>
        <a:buFontTx/>
        <a:buNone/>
        <a:tabLst/>
        <a:defRPr sz="7500" b="0" i="0" u="none" strike="noStrike" cap="none" spc="0" baseline="0">
          <a:solidFill>
            <a:srgbClr val="FFFFFF"/>
          </a:solidFill>
          <a:uFillTx/>
          <a:latin typeface="+mn-lt"/>
          <a:ea typeface="+mn-ea"/>
          <a:cs typeface="+mn-cs"/>
          <a:sym typeface="Helvetica Light"/>
        </a:defRPr>
      </a:lvl1pPr>
      <a:lvl2pPr marL="0" marR="0" indent="0" algn="ctr" defTabSz="547695" rtl="0" latinLnBrk="0">
        <a:lnSpc>
          <a:spcPct val="100000"/>
        </a:lnSpc>
        <a:spcBef>
          <a:spcPts val="0"/>
        </a:spcBef>
        <a:spcAft>
          <a:spcPts val="0"/>
        </a:spcAft>
        <a:buClrTx/>
        <a:buSzTx/>
        <a:buFontTx/>
        <a:buNone/>
        <a:tabLst/>
        <a:defRPr sz="7500" b="0" i="0" u="none" strike="noStrike" cap="none" spc="0" baseline="0">
          <a:solidFill>
            <a:srgbClr val="FFFFFF"/>
          </a:solidFill>
          <a:uFillTx/>
          <a:latin typeface="+mn-lt"/>
          <a:ea typeface="+mn-ea"/>
          <a:cs typeface="+mn-cs"/>
          <a:sym typeface="Helvetica Light"/>
        </a:defRPr>
      </a:lvl2pPr>
      <a:lvl3pPr marL="0" marR="0" indent="0" algn="ctr" defTabSz="547695" rtl="0" latinLnBrk="0">
        <a:lnSpc>
          <a:spcPct val="100000"/>
        </a:lnSpc>
        <a:spcBef>
          <a:spcPts val="0"/>
        </a:spcBef>
        <a:spcAft>
          <a:spcPts val="0"/>
        </a:spcAft>
        <a:buClrTx/>
        <a:buSzTx/>
        <a:buFontTx/>
        <a:buNone/>
        <a:tabLst/>
        <a:defRPr sz="7500" b="0" i="0" u="none" strike="noStrike" cap="none" spc="0" baseline="0">
          <a:solidFill>
            <a:srgbClr val="FFFFFF"/>
          </a:solidFill>
          <a:uFillTx/>
          <a:latin typeface="+mn-lt"/>
          <a:ea typeface="+mn-ea"/>
          <a:cs typeface="+mn-cs"/>
          <a:sym typeface="Helvetica Light"/>
        </a:defRPr>
      </a:lvl3pPr>
      <a:lvl4pPr marL="0" marR="0" indent="0" algn="ctr" defTabSz="547695" rtl="0" latinLnBrk="0">
        <a:lnSpc>
          <a:spcPct val="100000"/>
        </a:lnSpc>
        <a:spcBef>
          <a:spcPts val="0"/>
        </a:spcBef>
        <a:spcAft>
          <a:spcPts val="0"/>
        </a:spcAft>
        <a:buClrTx/>
        <a:buSzTx/>
        <a:buFontTx/>
        <a:buNone/>
        <a:tabLst/>
        <a:defRPr sz="7500" b="0" i="0" u="none" strike="noStrike" cap="none" spc="0" baseline="0">
          <a:solidFill>
            <a:srgbClr val="FFFFFF"/>
          </a:solidFill>
          <a:uFillTx/>
          <a:latin typeface="+mn-lt"/>
          <a:ea typeface="+mn-ea"/>
          <a:cs typeface="+mn-cs"/>
          <a:sym typeface="Helvetica Light"/>
        </a:defRPr>
      </a:lvl4pPr>
      <a:lvl5pPr marL="0" marR="0" indent="0" algn="ctr" defTabSz="547695" rtl="0" latinLnBrk="0">
        <a:lnSpc>
          <a:spcPct val="100000"/>
        </a:lnSpc>
        <a:spcBef>
          <a:spcPts val="0"/>
        </a:spcBef>
        <a:spcAft>
          <a:spcPts val="0"/>
        </a:spcAft>
        <a:buClrTx/>
        <a:buSzTx/>
        <a:buFontTx/>
        <a:buNone/>
        <a:tabLst/>
        <a:defRPr sz="7500" b="0" i="0" u="none" strike="noStrike" cap="none" spc="0" baseline="0">
          <a:solidFill>
            <a:srgbClr val="FFFFFF"/>
          </a:solidFill>
          <a:uFillTx/>
          <a:latin typeface="+mn-lt"/>
          <a:ea typeface="+mn-ea"/>
          <a:cs typeface="+mn-cs"/>
          <a:sym typeface="Helvetica Light"/>
        </a:defRPr>
      </a:lvl5pPr>
      <a:lvl6pPr marL="0" marR="0" indent="0" algn="ctr" defTabSz="547695" rtl="0" latinLnBrk="0">
        <a:lnSpc>
          <a:spcPct val="100000"/>
        </a:lnSpc>
        <a:spcBef>
          <a:spcPts val="0"/>
        </a:spcBef>
        <a:spcAft>
          <a:spcPts val="0"/>
        </a:spcAft>
        <a:buClrTx/>
        <a:buSzTx/>
        <a:buFontTx/>
        <a:buNone/>
        <a:tabLst/>
        <a:defRPr sz="7500" b="0" i="0" u="none" strike="noStrike" cap="none" spc="0" baseline="0">
          <a:solidFill>
            <a:srgbClr val="FFFFFF"/>
          </a:solidFill>
          <a:uFillTx/>
          <a:latin typeface="+mn-lt"/>
          <a:ea typeface="+mn-ea"/>
          <a:cs typeface="+mn-cs"/>
          <a:sym typeface="Helvetica Light"/>
        </a:defRPr>
      </a:lvl6pPr>
      <a:lvl7pPr marL="0" marR="0" indent="0" algn="ctr" defTabSz="547695" rtl="0" latinLnBrk="0">
        <a:lnSpc>
          <a:spcPct val="100000"/>
        </a:lnSpc>
        <a:spcBef>
          <a:spcPts val="0"/>
        </a:spcBef>
        <a:spcAft>
          <a:spcPts val="0"/>
        </a:spcAft>
        <a:buClrTx/>
        <a:buSzTx/>
        <a:buFontTx/>
        <a:buNone/>
        <a:tabLst/>
        <a:defRPr sz="7500" b="0" i="0" u="none" strike="noStrike" cap="none" spc="0" baseline="0">
          <a:solidFill>
            <a:srgbClr val="FFFFFF"/>
          </a:solidFill>
          <a:uFillTx/>
          <a:latin typeface="+mn-lt"/>
          <a:ea typeface="+mn-ea"/>
          <a:cs typeface="+mn-cs"/>
          <a:sym typeface="Helvetica Light"/>
        </a:defRPr>
      </a:lvl7pPr>
      <a:lvl8pPr marL="0" marR="0" indent="0" algn="ctr" defTabSz="547695" rtl="0" latinLnBrk="0">
        <a:lnSpc>
          <a:spcPct val="100000"/>
        </a:lnSpc>
        <a:spcBef>
          <a:spcPts val="0"/>
        </a:spcBef>
        <a:spcAft>
          <a:spcPts val="0"/>
        </a:spcAft>
        <a:buClrTx/>
        <a:buSzTx/>
        <a:buFontTx/>
        <a:buNone/>
        <a:tabLst/>
        <a:defRPr sz="7500" b="0" i="0" u="none" strike="noStrike" cap="none" spc="0" baseline="0">
          <a:solidFill>
            <a:srgbClr val="FFFFFF"/>
          </a:solidFill>
          <a:uFillTx/>
          <a:latin typeface="+mn-lt"/>
          <a:ea typeface="+mn-ea"/>
          <a:cs typeface="+mn-cs"/>
          <a:sym typeface="Helvetica Light"/>
        </a:defRPr>
      </a:lvl8pPr>
      <a:lvl9pPr marL="0" marR="0" indent="0" algn="ctr" defTabSz="547695" rtl="0" latinLnBrk="0">
        <a:lnSpc>
          <a:spcPct val="100000"/>
        </a:lnSpc>
        <a:spcBef>
          <a:spcPts val="0"/>
        </a:spcBef>
        <a:spcAft>
          <a:spcPts val="0"/>
        </a:spcAft>
        <a:buClrTx/>
        <a:buSzTx/>
        <a:buFontTx/>
        <a:buNone/>
        <a:tabLst/>
        <a:defRPr sz="7500" b="0" i="0" u="none" strike="noStrike" cap="none" spc="0" baseline="0">
          <a:solidFill>
            <a:srgbClr val="FFFFFF"/>
          </a:solidFill>
          <a:uFillTx/>
          <a:latin typeface="+mn-lt"/>
          <a:ea typeface="+mn-ea"/>
          <a:cs typeface="+mn-cs"/>
          <a:sym typeface="Helvetica Light"/>
        </a:defRPr>
      </a:lvl9pPr>
    </p:titleStyle>
    <p:bodyStyle>
      <a:lvl1pPr marL="428631" marR="0" indent="-428631" algn="l" defTabSz="547695" rtl="0" latinLnBrk="0">
        <a:lnSpc>
          <a:spcPct val="100000"/>
        </a:lnSpc>
        <a:spcBef>
          <a:spcPts val="3937"/>
        </a:spcBef>
        <a:spcAft>
          <a:spcPts val="0"/>
        </a:spcAft>
        <a:buClrTx/>
        <a:buSzPct val="75000"/>
        <a:buFontTx/>
        <a:buChar char="•"/>
        <a:tabLst/>
        <a:defRPr sz="3563" b="0" i="0" u="none" strike="noStrike" cap="none" spc="0" baseline="0">
          <a:solidFill>
            <a:srgbClr val="FFFFFF"/>
          </a:solidFill>
          <a:uFillTx/>
          <a:latin typeface="+mn-lt"/>
          <a:ea typeface="+mn-ea"/>
          <a:cs typeface="+mn-cs"/>
          <a:sym typeface="Helvetica Light"/>
        </a:defRPr>
      </a:lvl1pPr>
      <a:lvl2pPr marL="857262" marR="0" indent="-428631" algn="l" defTabSz="547695" rtl="0" latinLnBrk="0">
        <a:lnSpc>
          <a:spcPct val="100000"/>
        </a:lnSpc>
        <a:spcBef>
          <a:spcPts val="3937"/>
        </a:spcBef>
        <a:spcAft>
          <a:spcPts val="0"/>
        </a:spcAft>
        <a:buClrTx/>
        <a:buSzPct val="75000"/>
        <a:buFontTx/>
        <a:buChar char="•"/>
        <a:tabLst/>
        <a:defRPr sz="3563" b="0" i="0" u="none" strike="noStrike" cap="none" spc="0" baseline="0">
          <a:solidFill>
            <a:srgbClr val="FFFFFF"/>
          </a:solidFill>
          <a:uFillTx/>
          <a:latin typeface="+mn-lt"/>
          <a:ea typeface="+mn-ea"/>
          <a:cs typeface="+mn-cs"/>
          <a:sym typeface="Helvetica Light"/>
        </a:defRPr>
      </a:lvl2pPr>
      <a:lvl3pPr marL="1285893" marR="0" indent="-428631" algn="l" defTabSz="547695" rtl="0" latinLnBrk="0">
        <a:lnSpc>
          <a:spcPct val="100000"/>
        </a:lnSpc>
        <a:spcBef>
          <a:spcPts val="3937"/>
        </a:spcBef>
        <a:spcAft>
          <a:spcPts val="0"/>
        </a:spcAft>
        <a:buClrTx/>
        <a:buSzPct val="75000"/>
        <a:buFontTx/>
        <a:buChar char="•"/>
        <a:tabLst/>
        <a:defRPr sz="3563" b="0" i="0" u="none" strike="noStrike" cap="none" spc="0" baseline="0">
          <a:solidFill>
            <a:srgbClr val="FFFFFF"/>
          </a:solidFill>
          <a:uFillTx/>
          <a:latin typeface="+mn-lt"/>
          <a:ea typeface="+mn-ea"/>
          <a:cs typeface="+mn-cs"/>
          <a:sym typeface="Helvetica Light"/>
        </a:defRPr>
      </a:lvl3pPr>
      <a:lvl4pPr marL="1714525" marR="0" indent="-428631" algn="l" defTabSz="547695" rtl="0" latinLnBrk="0">
        <a:lnSpc>
          <a:spcPct val="100000"/>
        </a:lnSpc>
        <a:spcBef>
          <a:spcPts val="3937"/>
        </a:spcBef>
        <a:spcAft>
          <a:spcPts val="0"/>
        </a:spcAft>
        <a:buClrTx/>
        <a:buSzPct val="75000"/>
        <a:buFontTx/>
        <a:buChar char="•"/>
        <a:tabLst/>
        <a:defRPr sz="3563" b="0" i="0" u="none" strike="noStrike" cap="none" spc="0" baseline="0">
          <a:solidFill>
            <a:srgbClr val="FFFFFF"/>
          </a:solidFill>
          <a:uFillTx/>
          <a:latin typeface="+mn-lt"/>
          <a:ea typeface="+mn-ea"/>
          <a:cs typeface="+mn-cs"/>
          <a:sym typeface="Helvetica Light"/>
        </a:defRPr>
      </a:lvl4pPr>
      <a:lvl5pPr marL="2143156" marR="0" indent="-428631" algn="l" defTabSz="547695" rtl="0" latinLnBrk="0">
        <a:lnSpc>
          <a:spcPct val="100000"/>
        </a:lnSpc>
        <a:spcBef>
          <a:spcPts val="3937"/>
        </a:spcBef>
        <a:spcAft>
          <a:spcPts val="0"/>
        </a:spcAft>
        <a:buClrTx/>
        <a:buSzPct val="75000"/>
        <a:buFontTx/>
        <a:buChar char="•"/>
        <a:tabLst/>
        <a:defRPr sz="3563" b="0" i="0" u="none" strike="noStrike" cap="none" spc="0" baseline="0">
          <a:solidFill>
            <a:srgbClr val="FFFFFF"/>
          </a:solidFill>
          <a:uFillTx/>
          <a:latin typeface="+mn-lt"/>
          <a:ea typeface="+mn-ea"/>
          <a:cs typeface="+mn-cs"/>
          <a:sym typeface="Helvetica Light"/>
        </a:defRPr>
      </a:lvl5pPr>
      <a:lvl6pPr marL="2571787" marR="0" indent="-428631" algn="l" defTabSz="547695" rtl="0" latinLnBrk="0">
        <a:lnSpc>
          <a:spcPct val="100000"/>
        </a:lnSpc>
        <a:spcBef>
          <a:spcPts val="3937"/>
        </a:spcBef>
        <a:spcAft>
          <a:spcPts val="0"/>
        </a:spcAft>
        <a:buClrTx/>
        <a:buSzPct val="75000"/>
        <a:buFontTx/>
        <a:buChar char="•"/>
        <a:tabLst/>
        <a:defRPr sz="3563" b="0" i="0" u="none" strike="noStrike" cap="none" spc="0" baseline="0">
          <a:solidFill>
            <a:srgbClr val="FFFFFF"/>
          </a:solidFill>
          <a:uFillTx/>
          <a:latin typeface="+mn-lt"/>
          <a:ea typeface="+mn-ea"/>
          <a:cs typeface="+mn-cs"/>
          <a:sym typeface="Helvetica Light"/>
        </a:defRPr>
      </a:lvl6pPr>
      <a:lvl7pPr marL="3000418" marR="0" indent="-428631" algn="l" defTabSz="547695" rtl="0" latinLnBrk="0">
        <a:lnSpc>
          <a:spcPct val="100000"/>
        </a:lnSpc>
        <a:spcBef>
          <a:spcPts val="3937"/>
        </a:spcBef>
        <a:spcAft>
          <a:spcPts val="0"/>
        </a:spcAft>
        <a:buClrTx/>
        <a:buSzPct val="75000"/>
        <a:buFontTx/>
        <a:buChar char="•"/>
        <a:tabLst/>
        <a:defRPr sz="3563" b="0" i="0" u="none" strike="noStrike" cap="none" spc="0" baseline="0">
          <a:solidFill>
            <a:srgbClr val="FFFFFF"/>
          </a:solidFill>
          <a:uFillTx/>
          <a:latin typeface="+mn-lt"/>
          <a:ea typeface="+mn-ea"/>
          <a:cs typeface="+mn-cs"/>
          <a:sym typeface="Helvetica Light"/>
        </a:defRPr>
      </a:lvl7pPr>
      <a:lvl8pPr marL="3429050" marR="0" indent="-428631" algn="l" defTabSz="547695" rtl="0" latinLnBrk="0">
        <a:lnSpc>
          <a:spcPct val="100000"/>
        </a:lnSpc>
        <a:spcBef>
          <a:spcPts val="3937"/>
        </a:spcBef>
        <a:spcAft>
          <a:spcPts val="0"/>
        </a:spcAft>
        <a:buClrTx/>
        <a:buSzPct val="75000"/>
        <a:buFontTx/>
        <a:buChar char="•"/>
        <a:tabLst/>
        <a:defRPr sz="3563" b="0" i="0" u="none" strike="noStrike" cap="none" spc="0" baseline="0">
          <a:solidFill>
            <a:srgbClr val="FFFFFF"/>
          </a:solidFill>
          <a:uFillTx/>
          <a:latin typeface="+mn-lt"/>
          <a:ea typeface="+mn-ea"/>
          <a:cs typeface="+mn-cs"/>
          <a:sym typeface="Helvetica Light"/>
        </a:defRPr>
      </a:lvl8pPr>
      <a:lvl9pPr marL="3857680" marR="0" indent="-428631" algn="l" defTabSz="547695" rtl="0" latinLnBrk="0">
        <a:lnSpc>
          <a:spcPct val="100000"/>
        </a:lnSpc>
        <a:spcBef>
          <a:spcPts val="3937"/>
        </a:spcBef>
        <a:spcAft>
          <a:spcPts val="0"/>
        </a:spcAft>
        <a:buClrTx/>
        <a:buSzPct val="75000"/>
        <a:buFontTx/>
        <a:buChar char="•"/>
        <a:tabLst/>
        <a:defRPr sz="3563" b="0" i="0" u="none" strike="noStrike" cap="none" spc="0" baseline="0">
          <a:solidFill>
            <a:srgbClr val="FFFFFF"/>
          </a:solidFill>
          <a:uFillTx/>
          <a:latin typeface="+mn-lt"/>
          <a:ea typeface="+mn-ea"/>
          <a:cs typeface="+mn-cs"/>
          <a:sym typeface="Helvetica Light"/>
        </a:defRPr>
      </a:lvl9pPr>
    </p:bodyStyle>
    <p:otherStyle>
      <a:lvl1pPr marL="0" marR="0" indent="0" algn="ctr" defTabSz="547695" latinLnBrk="0">
        <a:lnSpc>
          <a:spcPct val="100000"/>
        </a:lnSpc>
        <a:spcBef>
          <a:spcPts val="0"/>
        </a:spcBef>
        <a:spcAft>
          <a:spcPts val="0"/>
        </a:spcAft>
        <a:buClrTx/>
        <a:buSzTx/>
        <a:buFontTx/>
        <a:buNone/>
        <a:tabLst/>
        <a:defRPr sz="1687" b="0" i="0" u="none" strike="noStrike" cap="none" spc="0" baseline="0">
          <a:solidFill>
            <a:schemeClr val="tx1"/>
          </a:solidFill>
          <a:uFillTx/>
          <a:latin typeface="+mn-lt"/>
          <a:ea typeface="+mn-ea"/>
          <a:cs typeface="+mn-cs"/>
          <a:sym typeface="Helvetica Light"/>
        </a:defRPr>
      </a:lvl1pPr>
      <a:lvl2pPr marL="0" marR="0" indent="214315" algn="ctr" defTabSz="547695" latinLnBrk="0">
        <a:lnSpc>
          <a:spcPct val="100000"/>
        </a:lnSpc>
        <a:spcBef>
          <a:spcPts val="0"/>
        </a:spcBef>
        <a:spcAft>
          <a:spcPts val="0"/>
        </a:spcAft>
        <a:buClrTx/>
        <a:buSzTx/>
        <a:buFontTx/>
        <a:buNone/>
        <a:tabLst/>
        <a:defRPr sz="1687" b="0" i="0" u="none" strike="noStrike" cap="none" spc="0" baseline="0">
          <a:solidFill>
            <a:schemeClr val="tx1"/>
          </a:solidFill>
          <a:uFillTx/>
          <a:latin typeface="+mn-lt"/>
          <a:ea typeface="+mn-ea"/>
          <a:cs typeface="+mn-cs"/>
          <a:sym typeface="Helvetica Light"/>
        </a:defRPr>
      </a:lvl2pPr>
      <a:lvl3pPr marL="0" marR="0" indent="428631" algn="ctr" defTabSz="547695" latinLnBrk="0">
        <a:lnSpc>
          <a:spcPct val="100000"/>
        </a:lnSpc>
        <a:spcBef>
          <a:spcPts val="0"/>
        </a:spcBef>
        <a:spcAft>
          <a:spcPts val="0"/>
        </a:spcAft>
        <a:buClrTx/>
        <a:buSzTx/>
        <a:buFontTx/>
        <a:buNone/>
        <a:tabLst/>
        <a:defRPr sz="1687" b="0" i="0" u="none" strike="noStrike" cap="none" spc="0" baseline="0">
          <a:solidFill>
            <a:schemeClr val="tx1"/>
          </a:solidFill>
          <a:uFillTx/>
          <a:latin typeface="+mn-lt"/>
          <a:ea typeface="+mn-ea"/>
          <a:cs typeface="+mn-cs"/>
          <a:sym typeface="Helvetica Light"/>
        </a:defRPr>
      </a:lvl3pPr>
      <a:lvl4pPr marL="0" marR="0" indent="642947" algn="ctr" defTabSz="547695" latinLnBrk="0">
        <a:lnSpc>
          <a:spcPct val="100000"/>
        </a:lnSpc>
        <a:spcBef>
          <a:spcPts val="0"/>
        </a:spcBef>
        <a:spcAft>
          <a:spcPts val="0"/>
        </a:spcAft>
        <a:buClrTx/>
        <a:buSzTx/>
        <a:buFontTx/>
        <a:buNone/>
        <a:tabLst/>
        <a:defRPr sz="1687" b="0" i="0" u="none" strike="noStrike" cap="none" spc="0" baseline="0">
          <a:solidFill>
            <a:schemeClr val="tx1"/>
          </a:solidFill>
          <a:uFillTx/>
          <a:latin typeface="+mn-lt"/>
          <a:ea typeface="+mn-ea"/>
          <a:cs typeface="+mn-cs"/>
          <a:sym typeface="Helvetica Light"/>
        </a:defRPr>
      </a:lvl4pPr>
      <a:lvl5pPr marL="0" marR="0" indent="857262" algn="ctr" defTabSz="547695" latinLnBrk="0">
        <a:lnSpc>
          <a:spcPct val="100000"/>
        </a:lnSpc>
        <a:spcBef>
          <a:spcPts val="0"/>
        </a:spcBef>
        <a:spcAft>
          <a:spcPts val="0"/>
        </a:spcAft>
        <a:buClrTx/>
        <a:buSzTx/>
        <a:buFontTx/>
        <a:buNone/>
        <a:tabLst/>
        <a:defRPr sz="1687" b="0" i="0" u="none" strike="noStrike" cap="none" spc="0" baseline="0">
          <a:solidFill>
            <a:schemeClr val="tx1"/>
          </a:solidFill>
          <a:uFillTx/>
          <a:latin typeface="+mn-lt"/>
          <a:ea typeface="+mn-ea"/>
          <a:cs typeface="+mn-cs"/>
          <a:sym typeface="Helvetica Light"/>
        </a:defRPr>
      </a:lvl5pPr>
      <a:lvl6pPr marL="0" marR="0" indent="1071578" algn="ctr" defTabSz="547695" latinLnBrk="0">
        <a:lnSpc>
          <a:spcPct val="100000"/>
        </a:lnSpc>
        <a:spcBef>
          <a:spcPts val="0"/>
        </a:spcBef>
        <a:spcAft>
          <a:spcPts val="0"/>
        </a:spcAft>
        <a:buClrTx/>
        <a:buSzTx/>
        <a:buFontTx/>
        <a:buNone/>
        <a:tabLst/>
        <a:defRPr sz="1687" b="0" i="0" u="none" strike="noStrike" cap="none" spc="0" baseline="0">
          <a:solidFill>
            <a:schemeClr val="tx1"/>
          </a:solidFill>
          <a:uFillTx/>
          <a:latin typeface="+mn-lt"/>
          <a:ea typeface="+mn-ea"/>
          <a:cs typeface="+mn-cs"/>
          <a:sym typeface="Helvetica Light"/>
        </a:defRPr>
      </a:lvl6pPr>
      <a:lvl7pPr marL="0" marR="0" indent="1285893" algn="ctr" defTabSz="547695" latinLnBrk="0">
        <a:lnSpc>
          <a:spcPct val="100000"/>
        </a:lnSpc>
        <a:spcBef>
          <a:spcPts val="0"/>
        </a:spcBef>
        <a:spcAft>
          <a:spcPts val="0"/>
        </a:spcAft>
        <a:buClrTx/>
        <a:buSzTx/>
        <a:buFontTx/>
        <a:buNone/>
        <a:tabLst/>
        <a:defRPr sz="1687" b="0" i="0" u="none" strike="noStrike" cap="none" spc="0" baseline="0">
          <a:solidFill>
            <a:schemeClr val="tx1"/>
          </a:solidFill>
          <a:uFillTx/>
          <a:latin typeface="+mn-lt"/>
          <a:ea typeface="+mn-ea"/>
          <a:cs typeface="+mn-cs"/>
          <a:sym typeface="Helvetica Light"/>
        </a:defRPr>
      </a:lvl7pPr>
      <a:lvl8pPr marL="0" marR="0" indent="1500209" algn="ctr" defTabSz="547695" latinLnBrk="0">
        <a:lnSpc>
          <a:spcPct val="100000"/>
        </a:lnSpc>
        <a:spcBef>
          <a:spcPts val="0"/>
        </a:spcBef>
        <a:spcAft>
          <a:spcPts val="0"/>
        </a:spcAft>
        <a:buClrTx/>
        <a:buSzTx/>
        <a:buFontTx/>
        <a:buNone/>
        <a:tabLst/>
        <a:defRPr sz="1687" b="0" i="0" u="none" strike="noStrike" cap="none" spc="0" baseline="0">
          <a:solidFill>
            <a:schemeClr val="tx1"/>
          </a:solidFill>
          <a:uFillTx/>
          <a:latin typeface="+mn-lt"/>
          <a:ea typeface="+mn-ea"/>
          <a:cs typeface="+mn-cs"/>
          <a:sym typeface="Helvetica Light"/>
        </a:defRPr>
      </a:lvl8pPr>
      <a:lvl9pPr marL="0" marR="0" indent="1714525" algn="ctr" defTabSz="547695" latinLnBrk="0">
        <a:lnSpc>
          <a:spcPct val="100000"/>
        </a:lnSpc>
        <a:spcBef>
          <a:spcPts val="0"/>
        </a:spcBef>
        <a:spcAft>
          <a:spcPts val="0"/>
        </a:spcAft>
        <a:buClrTx/>
        <a:buSzTx/>
        <a:buFontTx/>
        <a:buNone/>
        <a:tabLst/>
        <a:defRPr sz="1687" b="0" i="0" u="none" strike="noStrike" cap="none" spc="0" baseline="0">
          <a:solidFill>
            <a:schemeClr val="tx1"/>
          </a:solidFill>
          <a:uFillTx/>
          <a:latin typeface="+mn-lt"/>
          <a:ea typeface="+mn-ea"/>
          <a:cs typeface="+mn-cs"/>
          <a:sym typeface="Helvetica Light"/>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2D2D55-8A5F-401C-A1E4-5BC23C250F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43D269C-E8AA-4E65-90CB-A8C23E9420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675857-1127-4E8C-9B02-43E57352C8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6AF1C-12ED-4AD6-BFEA-4323AF9EBE65}" type="datetimeFigureOut">
              <a:rPr lang="en-US" smtClean="0"/>
              <a:t>12/1/2020</a:t>
            </a:fld>
            <a:endParaRPr lang="en-US"/>
          </a:p>
        </p:txBody>
      </p:sp>
      <p:sp>
        <p:nvSpPr>
          <p:cNvPr id="5" name="Footer Placeholder 4">
            <a:extLst>
              <a:ext uri="{FF2B5EF4-FFF2-40B4-BE49-F238E27FC236}">
                <a16:creationId xmlns:a16="http://schemas.microsoft.com/office/drawing/2014/main" id="{E1A3F9F8-E787-4070-BF01-5292A967E0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09659AE-0AA8-4C47-8176-F5F3A404A7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205C68-447D-45DC-8A8F-71DCF63EDF54}" type="slidenum">
              <a:rPr lang="en-US" smtClean="0"/>
              <a:t>‹#›</a:t>
            </a:fld>
            <a:endParaRPr lang="en-US"/>
          </a:p>
        </p:txBody>
      </p:sp>
    </p:spTree>
    <p:extLst>
      <p:ext uri="{BB962C8B-B14F-4D97-AF65-F5344CB8AC3E}">
        <p14:creationId xmlns:p14="http://schemas.microsoft.com/office/powerpoint/2010/main" val="4147459433"/>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E3C1A2F-2D89-42A1-B6B7-FF55FCA56B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5800691-D18D-4AB1-93F6-594AFEFFE4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5DFDF9-79B0-4426-87C8-359C396FB9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B978BE-5380-4A60-AAE4-7B3E8AA61D16}" type="datetimeFigureOut">
              <a:rPr lang="en-US" smtClean="0"/>
              <a:t>12/1/2020</a:t>
            </a:fld>
            <a:endParaRPr lang="en-US"/>
          </a:p>
        </p:txBody>
      </p:sp>
      <p:sp>
        <p:nvSpPr>
          <p:cNvPr id="5" name="Footer Placeholder 4">
            <a:extLst>
              <a:ext uri="{FF2B5EF4-FFF2-40B4-BE49-F238E27FC236}">
                <a16:creationId xmlns:a16="http://schemas.microsoft.com/office/drawing/2014/main" id="{A38291E0-B02F-4F0D-BFC1-E60358F3C3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A165142-046D-4C4A-9B36-AC23190EEA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87C066-1B8A-4625-AAAF-BD30E3BB2A0E}" type="slidenum">
              <a:rPr lang="en-US" smtClean="0"/>
              <a:t>‹#›</a:t>
            </a:fld>
            <a:endParaRPr lang="en-US"/>
          </a:p>
        </p:txBody>
      </p:sp>
    </p:spTree>
    <p:extLst>
      <p:ext uri="{BB962C8B-B14F-4D97-AF65-F5344CB8AC3E}">
        <p14:creationId xmlns:p14="http://schemas.microsoft.com/office/powerpoint/2010/main" val="1535093282"/>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1E9E15-3FFA-41F2-91DA-36F94D492BA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EEA5179-EED1-460C-943B-8CB0CDC52DB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5A0F9F-7CAF-4301-9933-65AFBB4F9C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ADF919-BBF0-4FB5-A993-CD904B1DA859}" type="datetimeFigureOut">
              <a:rPr lang="en-US" smtClean="0"/>
              <a:t>12/1/2020</a:t>
            </a:fld>
            <a:endParaRPr lang="en-US"/>
          </a:p>
        </p:txBody>
      </p:sp>
      <p:sp>
        <p:nvSpPr>
          <p:cNvPr id="5" name="Footer Placeholder 4">
            <a:extLst>
              <a:ext uri="{FF2B5EF4-FFF2-40B4-BE49-F238E27FC236}">
                <a16:creationId xmlns:a16="http://schemas.microsoft.com/office/drawing/2014/main" id="{D298B8B6-D790-495E-900F-8C212FFB61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D82E005-56AC-42B7-8CC0-C46C56FBF7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A4932D-7F67-4983-8EB8-B588E41D45BB}" type="slidenum">
              <a:rPr lang="en-US" smtClean="0"/>
              <a:t>‹#›</a:t>
            </a:fld>
            <a:endParaRPr lang="en-US"/>
          </a:p>
        </p:txBody>
      </p:sp>
    </p:spTree>
    <p:extLst>
      <p:ext uri="{BB962C8B-B14F-4D97-AF65-F5344CB8AC3E}">
        <p14:creationId xmlns:p14="http://schemas.microsoft.com/office/powerpoint/2010/main" val="3630126221"/>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0F597F-E802-415A-9BB3-E7021B6463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BA02699-7F4F-4E46-A70D-6FB81DE26F1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71490B-2951-43A1-AA15-AC516FA76A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A8D674-686C-4226-89D1-3837B516916D}" type="datetime1">
              <a:rPr lang="en-US" smtClean="0"/>
              <a:t>12/1/2020</a:t>
            </a:fld>
            <a:endParaRPr lang="en-US" dirty="0"/>
          </a:p>
        </p:txBody>
      </p:sp>
      <p:sp>
        <p:nvSpPr>
          <p:cNvPr id="5" name="Footer Placeholder 4">
            <a:extLst>
              <a:ext uri="{FF2B5EF4-FFF2-40B4-BE49-F238E27FC236}">
                <a16:creationId xmlns:a16="http://schemas.microsoft.com/office/drawing/2014/main" id="{78FBC628-4A7B-4B9C-8350-CEDC21C222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Do Not Share or Distribute Without the Permission of Carisk Partners</a:t>
            </a:r>
            <a:endParaRPr lang="en-US" dirty="0"/>
          </a:p>
        </p:txBody>
      </p:sp>
      <p:sp>
        <p:nvSpPr>
          <p:cNvPr id="6" name="Slide Number Placeholder 5">
            <a:extLst>
              <a:ext uri="{FF2B5EF4-FFF2-40B4-BE49-F238E27FC236}">
                <a16:creationId xmlns:a16="http://schemas.microsoft.com/office/drawing/2014/main" id="{762536CA-3E82-48D8-BA2C-7E6A549CB6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68317659"/>
      </p:ext>
    </p:extLst>
  </p:cSld>
  <p:clrMap bg1="lt1" tx1="dk1" bg2="lt2" tx2="dk2" accent1="accent1" accent2="accent2" accent3="accent3" accent4="accent4" accent5="accent5" accent6="accent6" hlink="hlink" folHlink="folHlink"/>
  <p:sldLayoutIdLst>
    <p:sldLayoutId id="2147483747"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77D8B5-0559-4F56-BAC9-583A20FDDD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16133CE-F3D5-4492-9D55-99ED4B0BF6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20D2F7-0EB9-4235-9F9B-A2C7D8D168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DE989B-FF2C-4531-897E-1C42A0CB1B62}" type="datetime1">
              <a:rPr lang="en-US" smtClean="0"/>
              <a:t>12/1/2020</a:t>
            </a:fld>
            <a:endParaRPr lang="en-US" dirty="0"/>
          </a:p>
        </p:txBody>
      </p:sp>
      <p:sp>
        <p:nvSpPr>
          <p:cNvPr id="5" name="Footer Placeholder 4">
            <a:extLst>
              <a:ext uri="{FF2B5EF4-FFF2-40B4-BE49-F238E27FC236}">
                <a16:creationId xmlns:a16="http://schemas.microsoft.com/office/drawing/2014/main" id="{30BD764D-5B96-47EB-B937-D40E2F8980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Do Not Share or Distribute Without the Permission of Carisk Partners</a:t>
            </a:r>
            <a:endParaRPr lang="en-US" dirty="0"/>
          </a:p>
        </p:txBody>
      </p:sp>
      <p:sp>
        <p:nvSpPr>
          <p:cNvPr id="6" name="Slide Number Placeholder 5">
            <a:extLst>
              <a:ext uri="{FF2B5EF4-FFF2-40B4-BE49-F238E27FC236}">
                <a16:creationId xmlns:a16="http://schemas.microsoft.com/office/drawing/2014/main" id="{C123A47E-DD3C-4E4A-A495-CD05D2779C3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95ECCB-5D1E-46FF-8EA2-71A1F83F5921}" type="slidenum">
              <a:rPr lang="en-US" smtClean="0"/>
              <a:t>‹#›</a:t>
            </a:fld>
            <a:endParaRPr lang="en-US" dirty="0"/>
          </a:p>
        </p:txBody>
      </p:sp>
    </p:spTree>
    <p:extLst>
      <p:ext uri="{BB962C8B-B14F-4D97-AF65-F5344CB8AC3E}">
        <p14:creationId xmlns:p14="http://schemas.microsoft.com/office/powerpoint/2010/main" val="1578866379"/>
      </p:ext>
    </p:extLst>
  </p:cSld>
  <p:clrMap bg1="lt1" tx1="dk1" bg2="lt2" tx2="dk2" accent1="accent1" accent2="accent2" accent3="accent3" accent4="accent4" accent5="accent5" accent6="accent6" hlink="hlink" folHlink="folHlink"/>
  <p:sldLayoutIdLst>
    <p:sldLayoutId id="2147483749"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10.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diagramColors" Target="../diagrams/colors1.xml"/><Relationship Id="rId3" Type="http://schemas.openxmlformats.org/officeDocument/2006/relationships/image" Target="../media/image15.svg"/><Relationship Id="rId7" Type="http://schemas.openxmlformats.org/officeDocument/2006/relationships/image" Target="../media/image19.svg"/><Relationship Id="rId12" Type="http://schemas.openxmlformats.org/officeDocument/2006/relationships/diagramQuickStyle" Target="../diagrams/quickStyle1.xml"/><Relationship Id="rId2" Type="http://schemas.openxmlformats.org/officeDocument/2006/relationships/image" Target="../media/image14.png"/><Relationship Id="rId1" Type="http://schemas.openxmlformats.org/officeDocument/2006/relationships/slideLayout" Target="../slideLayouts/slideLayout22.xml"/><Relationship Id="rId6" Type="http://schemas.openxmlformats.org/officeDocument/2006/relationships/image" Target="../media/image18.png"/><Relationship Id="rId11" Type="http://schemas.openxmlformats.org/officeDocument/2006/relationships/diagramLayout" Target="../diagrams/layout1.xml"/><Relationship Id="rId5" Type="http://schemas.openxmlformats.org/officeDocument/2006/relationships/image" Target="../media/image17.svg"/><Relationship Id="rId10" Type="http://schemas.openxmlformats.org/officeDocument/2006/relationships/diagramData" Target="../diagrams/data1.xml"/><Relationship Id="rId4" Type="http://schemas.openxmlformats.org/officeDocument/2006/relationships/image" Target="../media/image16.png"/><Relationship Id="rId9" Type="http://schemas.openxmlformats.org/officeDocument/2006/relationships/image" Target="../media/image21.svg"/><Relationship Id="rId14" Type="http://schemas.microsoft.com/office/2007/relationships/diagramDrawing" Target="../diagrams/drawing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5.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11.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11.xm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1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5.xml"/></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11.xml"/></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105.xml"/></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105.xml"/></Relationships>
</file>

<file path=ppt/slides/_rels/slide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105.xml"/></Relationships>
</file>

<file path=ppt/slides/_rels/slide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105.xml"/></Relationships>
</file>

<file path=ppt/slides/_rels/slide4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10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105.xml"/></Relationships>
</file>

<file path=ppt/slides/_rels/slide5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10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59.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chart" Target="../charts/chart1.xml"/><Relationship Id="rId1" Type="http://schemas.openxmlformats.org/officeDocument/2006/relationships/slideLayout" Target="../slideLayouts/slideLayout47.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47.xml"/></Relationships>
</file>

<file path=ppt/slides/_rels/slide6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63.xml"/><Relationship Id="rId5" Type="http://schemas.openxmlformats.org/officeDocument/2006/relationships/image" Target="../media/image32.tiff"/><Relationship Id="rId4" Type="http://schemas.openxmlformats.org/officeDocument/2006/relationships/image" Target="../media/image31.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4.xml"/></Relationships>
</file>

<file path=ppt/slides/_rels/slide6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65.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6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64.xml"/><Relationship Id="rId4" Type="http://schemas.openxmlformats.org/officeDocument/2006/relationships/image" Target="../media/image38.png"/></Relationships>
</file>

<file path=ppt/slides/_rels/slide65.xml.rels><?xml version="1.0" encoding="UTF-8" standalone="yes"?>
<Relationships xmlns="http://schemas.openxmlformats.org/package/2006/relationships"><Relationship Id="rId2" Type="http://schemas.openxmlformats.org/officeDocument/2006/relationships/hyperlink" Target="https://sefbhn.org/sor2rfp/" TargetMode="External"/><Relationship Id="rId1" Type="http://schemas.openxmlformats.org/officeDocument/2006/relationships/slideLayout" Target="../slideLayouts/slideLayout8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6.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9.png"/><Relationship Id="rId2" Type="http://schemas.openxmlformats.org/officeDocument/2006/relationships/diagramData" Target="../diagrams/data2.xml"/><Relationship Id="rId1" Type="http://schemas.openxmlformats.org/officeDocument/2006/relationships/slideLayout" Target="../slideLayouts/slideLayout7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9.xml.rels><?xml version="1.0" encoding="UTF-8" standalone="yes"?>
<Relationships xmlns="http://schemas.openxmlformats.org/package/2006/relationships"><Relationship Id="rId8" Type="http://schemas.openxmlformats.org/officeDocument/2006/relationships/image" Target="../media/image43.jpeg"/><Relationship Id="rId13" Type="http://schemas.openxmlformats.org/officeDocument/2006/relationships/image" Target="../media/image48.svg"/><Relationship Id="rId18" Type="http://schemas.openxmlformats.org/officeDocument/2006/relationships/image" Target="../media/image53.png"/><Relationship Id="rId26" Type="http://schemas.openxmlformats.org/officeDocument/2006/relationships/image" Target="../media/image61.png"/><Relationship Id="rId3" Type="http://schemas.openxmlformats.org/officeDocument/2006/relationships/image" Target="../media/image40.jpeg"/><Relationship Id="rId21" Type="http://schemas.openxmlformats.org/officeDocument/2006/relationships/image" Target="../media/image56.svg"/><Relationship Id="rId7" Type="http://schemas.openxmlformats.org/officeDocument/2006/relationships/image" Target="../media/image42.svg"/><Relationship Id="rId12" Type="http://schemas.openxmlformats.org/officeDocument/2006/relationships/image" Target="../media/image47.png"/><Relationship Id="rId17" Type="http://schemas.openxmlformats.org/officeDocument/2006/relationships/image" Target="../media/image52.svg"/><Relationship Id="rId25" Type="http://schemas.openxmlformats.org/officeDocument/2006/relationships/image" Target="../media/image60.svg"/><Relationship Id="rId2" Type="http://schemas.openxmlformats.org/officeDocument/2006/relationships/notesSlide" Target="../notesSlides/notesSlide29.xml"/><Relationship Id="rId16" Type="http://schemas.openxmlformats.org/officeDocument/2006/relationships/image" Target="../media/image51.png"/><Relationship Id="rId20" Type="http://schemas.openxmlformats.org/officeDocument/2006/relationships/image" Target="../media/image55.png"/><Relationship Id="rId29" Type="http://schemas.openxmlformats.org/officeDocument/2006/relationships/image" Target="../media/image64.svg"/><Relationship Id="rId1" Type="http://schemas.openxmlformats.org/officeDocument/2006/relationships/slideLayout" Target="../slideLayouts/slideLayout72.xml"/><Relationship Id="rId6" Type="http://schemas.openxmlformats.org/officeDocument/2006/relationships/image" Target="../media/image41.png"/><Relationship Id="rId11" Type="http://schemas.openxmlformats.org/officeDocument/2006/relationships/image" Target="../media/image46.svg"/><Relationship Id="rId24" Type="http://schemas.openxmlformats.org/officeDocument/2006/relationships/image" Target="../media/image59.png"/><Relationship Id="rId32" Type="http://schemas.openxmlformats.org/officeDocument/2006/relationships/image" Target="../media/image67.svg"/><Relationship Id="rId5" Type="http://schemas.openxmlformats.org/officeDocument/2006/relationships/hyperlink" Target="https://www.myflfamilies.com/service-programs/samh/publications/docs/High%20Utilizers%20Quarter%20One%202020-2021.pdf" TargetMode="External"/><Relationship Id="rId15" Type="http://schemas.openxmlformats.org/officeDocument/2006/relationships/image" Target="../media/image50.svg"/><Relationship Id="rId23" Type="http://schemas.openxmlformats.org/officeDocument/2006/relationships/image" Target="../media/image58.svg"/><Relationship Id="rId28" Type="http://schemas.openxmlformats.org/officeDocument/2006/relationships/image" Target="../media/image63.png"/><Relationship Id="rId10" Type="http://schemas.openxmlformats.org/officeDocument/2006/relationships/image" Target="../media/image45.png"/><Relationship Id="rId19" Type="http://schemas.openxmlformats.org/officeDocument/2006/relationships/image" Target="../media/image54.svg"/><Relationship Id="rId31" Type="http://schemas.openxmlformats.org/officeDocument/2006/relationships/image" Target="../media/image66.png"/><Relationship Id="rId4" Type="http://schemas.openxmlformats.org/officeDocument/2006/relationships/hyperlink" Target="https://www.myflfamilies.com/service-programs/samh/publications/docs/HB945%20Section%2014%20report.pdf" TargetMode="External"/><Relationship Id="rId9" Type="http://schemas.openxmlformats.org/officeDocument/2006/relationships/image" Target="../media/image44.jpeg"/><Relationship Id="rId14" Type="http://schemas.openxmlformats.org/officeDocument/2006/relationships/image" Target="../media/image49.png"/><Relationship Id="rId22" Type="http://schemas.openxmlformats.org/officeDocument/2006/relationships/image" Target="../media/image57.png"/><Relationship Id="rId27" Type="http://schemas.openxmlformats.org/officeDocument/2006/relationships/image" Target="../media/image62.svg"/><Relationship Id="rId30" Type="http://schemas.openxmlformats.org/officeDocument/2006/relationships/image" Target="../media/image6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0.xml.rels><?xml version="1.0" encoding="UTF-8" standalone="yes"?>
<Relationships xmlns="http://schemas.openxmlformats.org/package/2006/relationships"><Relationship Id="rId8" Type="http://schemas.openxmlformats.org/officeDocument/2006/relationships/image" Target="../media/image70.png"/><Relationship Id="rId13" Type="http://schemas.openxmlformats.org/officeDocument/2006/relationships/image" Target="../media/image75.svg"/><Relationship Id="rId18" Type="http://schemas.openxmlformats.org/officeDocument/2006/relationships/image" Target="../media/image47.png"/><Relationship Id="rId3" Type="http://schemas.openxmlformats.org/officeDocument/2006/relationships/image" Target="../media/image44.jpeg"/><Relationship Id="rId21" Type="http://schemas.openxmlformats.org/officeDocument/2006/relationships/image" Target="../media/image81.svg"/><Relationship Id="rId7" Type="http://schemas.openxmlformats.org/officeDocument/2006/relationships/image" Target="../media/image69.svg"/><Relationship Id="rId12" Type="http://schemas.openxmlformats.org/officeDocument/2006/relationships/image" Target="../media/image74.png"/><Relationship Id="rId17" Type="http://schemas.openxmlformats.org/officeDocument/2006/relationships/image" Target="../media/image79.svg"/><Relationship Id="rId2" Type="http://schemas.openxmlformats.org/officeDocument/2006/relationships/notesSlide" Target="../notesSlides/notesSlide30.xml"/><Relationship Id="rId16" Type="http://schemas.openxmlformats.org/officeDocument/2006/relationships/image" Target="../media/image78.png"/><Relationship Id="rId20" Type="http://schemas.openxmlformats.org/officeDocument/2006/relationships/image" Target="../media/image80.png"/><Relationship Id="rId1" Type="http://schemas.openxmlformats.org/officeDocument/2006/relationships/slideLayout" Target="../slideLayouts/slideLayout72.xml"/><Relationship Id="rId6" Type="http://schemas.openxmlformats.org/officeDocument/2006/relationships/image" Target="../media/image68.png"/><Relationship Id="rId11" Type="http://schemas.openxmlformats.org/officeDocument/2006/relationships/image" Target="../media/image73.svg"/><Relationship Id="rId5" Type="http://schemas.openxmlformats.org/officeDocument/2006/relationships/image" Target="../media/image56.svg"/><Relationship Id="rId15" Type="http://schemas.openxmlformats.org/officeDocument/2006/relationships/image" Target="../media/image77.svg"/><Relationship Id="rId23" Type="http://schemas.openxmlformats.org/officeDocument/2006/relationships/image" Target="../media/image83.svg"/><Relationship Id="rId10" Type="http://schemas.openxmlformats.org/officeDocument/2006/relationships/image" Target="../media/image72.png"/><Relationship Id="rId19" Type="http://schemas.openxmlformats.org/officeDocument/2006/relationships/image" Target="../media/image48.svg"/><Relationship Id="rId4" Type="http://schemas.openxmlformats.org/officeDocument/2006/relationships/image" Target="../media/image55.png"/><Relationship Id="rId9" Type="http://schemas.openxmlformats.org/officeDocument/2006/relationships/image" Target="../media/image71.svg"/><Relationship Id="rId14" Type="http://schemas.openxmlformats.org/officeDocument/2006/relationships/image" Target="../media/image76.png"/><Relationship Id="rId22" Type="http://schemas.openxmlformats.org/officeDocument/2006/relationships/image" Target="../media/image82.png"/></Relationships>
</file>

<file path=ppt/slides/_rels/slide7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1.xml"/><Relationship Id="rId1" Type="http://schemas.openxmlformats.org/officeDocument/2006/relationships/slideLayout" Target="../slideLayouts/slideLayout66.xml"/></Relationships>
</file>

<file path=ppt/slides/_rels/slide7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2.xml"/><Relationship Id="rId1" Type="http://schemas.openxmlformats.org/officeDocument/2006/relationships/slideLayout" Target="../slideLayouts/slideLayout66.xml"/></Relationships>
</file>

<file path=ppt/slides/_rels/slide73.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notesSlide" Target="../notesSlides/notesSlide33.xml"/><Relationship Id="rId1" Type="http://schemas.openxmlformats.org/officeDocument/2006/relationships/slideLayout" Target="../slideLayouts/slideLayout77.xml"/><Relationship Id="rId4" Type="http://schemas.openxmlformats.org/officeDocument/2006/relationships/image" Target="../media/image85.jpg"/></Relationships>
</file>

<file path=ppt/slides/_rels/slide74.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notesSlide" Target="../notesSlides/notesSlide34.xml"/><Relationship Id="rId1" Type="http://schemas.openxmlformats.org/officeDocument/2006/relationships/slideLayout" Target="../slideLayouts/slideLayout77.xml"/><Relationship Id="rId4" Type="http://schemas.openxmlformats.org/officeDocument/2006/relationships/image" Target="../media/image86.png"/></Relationships>
</file>

<file path=ppt/slides/_rels/slide75.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notesSlide" Target="../notesSlides/notesSlide35.xml"/><Relationship Id="rId1" Type="http://schemas.openxmlformats.org/officeDocument/2006/relationships/slideLayout" Target="../slideLayouts/slideLayout77.xml"/><Relationship Id="rId4" Type="http://schemas.openxmlformats.org/officeDocument/2006/relationships/image" Target="../media/image87.png"/></Relationships>
</file>

<file path=ppt/slides/_rels/slide76.xml.rels><?xml version="1.0" encoding="UTF-8" standalone="yes"?>
<Relationships xmlns="http://schemas.openxmlformats.org/package/2006/relationships"><Relationship Id="rId2" Type="http://schemas.openxmlformats.org/officeDocument/2006/relationships/image" Target="../media/image88.emf"/><Relationship Id="rId1" Type="http://schemas.openxmlformats.org/officeDocument/2006/relationships/slideLayout" Target="../slideLayouts/slideLayout78.xml"/></Relationships>
</file>

<file path=ppt/slides/_rels/slide77.xml.rels><?xml version="1.0" encoding="UTF-8" standalone="yes"?>
<Relationships xmlns="http://schemas.openxmlformats.org/package/2006/relationships"><Relationship Id="rId2" Type="http://schemas.openxmlformats.org/officeDocument/2006/relationships/image" Target="../media/image89.emf"/><Relationship Id="rId1" Type="http://schemas.openxmlformats.org/officeDocument/2006/relationships/slideLayout" Target="../slideLayouts/slideLayout78.xml"/></Relationships>
</file>

<file path=ppt/slides/_rels/slide78.xml.rels><?xml version="1.0" encoding="UTF-8" standalone="yes"?>
<Relationships xmlns="http://schemas.openxmlformats.org/package/2006/relationships"><Relationship Id="rId2" Type="http://schemas.openxmlformats.org/officeDocument/2006/relationships/image" Target="../media/image90.emf"/><Relationship Id="rId1" Type="http://schemas.openxmlformats.org/officeDocument/2006/relationships/slideLayout" Target="../slideLayouts/slideLayout78.xml"/></Relationships>
</file>

<file path=ppt/slides/_rels/slide79.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notesSlide" Target="../notesSlides/notesSlide36.xml"/><Relationship Id="rId1" Type="http://schemas.openxmlformats.org/officeDocument/2006/relationships/slideLayout" Target="../slideLayouts/slideLayout77.xml"/><Relationship Id="rId4" Type="http://schemas.openxmlformats.org/officeDocument/2006/relationships/image" Target="../media/image9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0.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notesSlide" Target="../notesSlides/notesSlide37.xml"/><Relationship Id="rId1" Type="http://schemas.openxmlformats.org/officeDocument/2006/relationships/slideLayout" Target="../slideLayouts/slideLayout77.xml"/><Relationship Id="rId4" Type="http://schemas.openxmlformats.org/officeDocument/2006/relationships/image" Target="../media/image92.png"/></Relationships>
</file>

<file path=ppt/slides/_rels/slide81.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notesSlide" Target="../notesSlides/notesSlide38.xml"/><Relationship Id="rId1" Type="http://schemas.openxmlformats.org/officeDocument/2006/relationships/slideLayout" Target="../slideLayouts/slideLayout77.xml"/><Relationship Id="rId4" Type="http://schemas.openxmlformats.org/officeDocument/2006/relationships/image" Target="../media/image92.png"/></Relationships>
</file>

<file path=ppt/slides/_rels/slide82.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notesSlide" Target="../notesSlides/notesSlide39.xml"/><Relationship Id="rId1" Type="http://schemas.openxmlformats.org/officeDocument/2006/relationships/slideLayout" Target="../slideLayouts/slideLayout77.xml"/><Relationship Id="rId4" Type="http://schemas.openxmlformats.org/officeDocument/2006/relationships/image" Target="../media/image85.jpg"/></Relationships>
</file>

<file path=ppt/slides/_rels/slide83.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notesSlide" Target="../notesSlides/notesSlide40.xml"/><Relationship Id="rId1" Type="http://schemas.openxmlformats.org/officeDocument/2006/relationships/slideLayout" Target="../slideLayouts/slideLayout77.xml"/><Relationship Id="rId4" Type="http://schemas.openxmlformats.org/officeDocument/2006/relationships/image" Target="../media/image93.png"/></Relationships>
</file>

<file path=ppt/slides/_rels/slide84.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notesSlide" Target="../notesSlides/notesSlide41.xml"/><Relationship Id="rId1" Type="http://schemas.openxmlformats.org/officeDocument/2006/relationships/slideLayout" Target="../slideLayouts/slideLayout77.xml"/><Relationship Id="rId4" Type="http://schemas.openxmlformats.org/officeDocument/2006/relationships/image" Target="../media/image93.png"/></Relationships>
</file>

<file path=ppt/slides/_rels/slide85.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notesSlide" Target="../notesSlides/notesSlide42.xml"/><Relationship Id="rId1" Type="http://schemas.openxmlformats.org/officeDocument/2006/relationships/slideLayout" Target="../slideLayouts/slideLayout77.xml"/><Relationship Id="rId4" Type="http://schemas.openxmlformats.org/officeDocument/2006/relationships/image" Target="../media/image93.png"/></Relationships>
</file>

<file path=ppt/slides/_rels/slide86.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notesSlide" Target="../notesSlides/notesSlide43.xml"/><Relationship Id="rId1" Type="http://schemas.openxmlformats.org/officeDocument/2006/relationships/slideLayout" Target="../slideLayouts/slideLayout77.xml"/><Relationship Id="rId4" Type="http://schemas.openxmlformats.org/officeDocument/2006/relationships/image" Target="../media/image93.png"/></Relationships>
</file>

<file path=ppt/slides/_rels/slide87.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notesSlide" Target="../notesSlides/notesSlide44.xml"/><Relationship Id="rId1" Type="http://schemas.openxmlformats.org/officeDocument/2006/relationships/slideLayout" Target="../slideLayouts/slideLayout77.xml"/><Relationship Id="rId4" Type="http://schemas.openxmlformats.org/officeDocument/2006/relationships/image" Target="../media/image93.png"/></Relationships>
</file>

<file path=ppt/slides/_rels/slide88.xml.rels><?xml version="1.0" encoding="UTF-8" standalone="yes"?>
<Relationships xmlns="http://schemas.openxmlformats.org/package/2006/relationships"><Relationship Id="rId2" Type="http://schemas.openxmlformats.org/officeDocument/2006/relationships/image" Target="../media/image94.emf"/><Relationship Id="rId1" Type="http://schemas.openxmlformats.org/officeDocument/2006/relationships/slideLayout" Target="../slideLayouts/slideLayout79.xml"/></Relationships>
</file>

<file path=ppt/slides/_rels/slide89.xml.rels><?xml version="1.0" encoding="UTF-8" standalone="yes"?>
<Relationships xmlns="http://schemas.openxmlformats.org/package/2006/relationships"><Relationship Id="rId2" Type="http://schemas.openxmlformats.org/officeDocument/2006/relationships/image" Target="../media/image95.emf"/><Relationship Id="rId1" Type="http://schemas.openxmlformats.org/officeDocument/2006/relationships/slideLayout" Target="../slideLayouts/slideLayout7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0.xml.rels><?xml version="1.0" encoding="UTF-8" standalone="yes"?>
<Relationships xmlns="http://schemas.openxmlformats.org/package/2006/relationships"><Relationship Id="rId2" Type="http://schemas.openxmlformats.org/officeDocument/2006/relationships/image" Target="../media/image96.emf"/><Relationship Id="rId1" Type="http://schemas.openxmlformats.org/officeDocument/2006/relationships/slideLayout" Target="../slideLayouts/slideLayout79.xml"/></Relationships>
</file>

<file path=ppt/slides/_rels/slide91.xml.rels><?xml version="1.0" encoding="UTF-8" standalone="yes"?>
<Relationships xmlns="http://schemas.openxmlformats.org/package/2006/relationships"><Relationship Id="rId2" Type="http://schemas.openxmlformats.org/officeDocument/2006/relationships/image" Target="../media/image97.emf"/><Relationship Id="rId1" Type="http://schemas.openxmlformats.org/officeDocument/2006/relationships/slideLayout" Target="../slideLayouts/slideLayout79.xml"/></Relationships>
</file>

<file path=ppt/slides/_rels/slide92.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notesSlide" Target="../notesSlides/notesSlide45.xml"/><Relationship Id="rId1" Type="http://schemas.openxmlformats.org/officeDocument/2006/relationships/slideLayout" Target="../slideLayouts/slideLayout77.xml"/><Relationship Id="rId4" Type="http://schemas.openxmlformats.org/officeDocument/2006/relationships/image" Target="../media/image93.png"/></Relationships>
</file>

<file path=ppt/slides/_rels/slide93.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notesSlide" Target="../notesSlides/notesSlide46.xml"/><Relationship Id="rId1" Type="http://schemas.openxmlformats.org/officeDocument/2006/relationships/slideLayout" Target="../slideLayouts/slideLayout77.xml"/><Relationship Id="rId4" Type="http://schemas.openxmlformats.org/officeDocument/2006/relationships/image" Target="../media/image93.png"/></Relationships>
</file>

<file path=ppt/slides/_rels/slide94.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notesSlide" Target="../notesSlides/notesSlide47.xml"/><Relationship Id="rId1" Type="http://schemas.openxmlformats.org/officeDocument/2006/relationships/slideLayout" Target="../slideLayouts/slideLayout77.xml"/><Relationship Id="rId4" Type="http://schemas.openxmlformats.org/officeDocument/2006/relationships/image" Target="../media/image93.png"/></Relationships>
</file>

<file path=ppt/slides/_rels/slide95.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notesSlide" Target="../notesSlides/notesSlide48.xml"/><Relationship Id="rId1" Type="http://schemas.openxmlformats.org/officeDocument/2006/relationships/slideLayout" Target="../slideLayouts/slideLayout77.xml"/><Relationship Id="rId4" Type="http://schemas.openxmlformats.org/officeDocument/2006/relationships/image" Target="../media/image93.png"/></Relationships>
</file>

<file path=ppt/slides/_rels/slide96.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notesSlide" Target="../notesSlides/notesSlide49.xml"/><Relationship Id="rId1" Type="http://schemas.openxmlformats.org/officeDocument/2006/relationships/slideLayout" Target="../slideLayouts/slideLayout77.xml"/><Relationship Id="rId4" Type="http://schemas.openxmlformats.org/officeDocument/2006/relationships/image" Target="../media/image9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452A527-3631-41ED-858D-3777A7D14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peak Pro" panose="020F0502020204030204"/>
              <a:ea typeface="+mn-ea"/>
              <a:cs typeface="+mn-cs"/>
            </a:endParaRPr>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6730000" y="639097"/>
            <a:ext cx="4813072" cy="3494791"/>
          </a:xfrm>
        </p:spPr>
        <p:txBody>
          <a:bodyPr>
            <a:normAutofit/>
          </a:bodyPr>
          <a:lstStyle/>
          <a:p>
            <a:r>
              <a:rPr lang="en-US" dirty="0"/>
              <a:t>Network Provider Meeting</a:t>
            </a:r>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6729999" y="4455621"/>
            <a:ext cx="4829101" cy="1238616"/>
          </a:xfrm>
        </p:spPr>
        <p:txBody>
          <a:bodyPr>
            <a:normAutofit/>
          </a:bodyPr>
          <a:lstStyle/>
          <a:p>
            <a:r>
              <a:rPr lang="en-US" dirty="0"/>
              <a:t>December 2, 2020</a:t>
            </a:r>
          </a:p>
          <a:p>
            <a:endParaRPr lang="en-US" dirty="0"/>
          </a:p>
        </p:txBody>
      </p:sp>
      <p:pic>
        <p:nvPicPr>
          <p:cNvPr id="6" name="Picture 5">
            <a:extLst>
              <a:ext uri="{FF2B5EF4-FFF2-40B4-BE49-F238E27FC236}">
                <a16:creationId xmlns:a16="http://schemas.microsoft.com/office/drawing/2014/main" id="{8940CBE3-3F91-419A-A649-32AB388ECA8B}"/>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 y="10"/>
            <a:ext cx="6096000" cy="6857990"/>
          </a:xfrm>
          <a:prstGeom prst="rect">
            <a:avLst/>
          </a:prstGeom>
        </p:spPr>
      </p:pic>
      <p:cxnSp>
        <p:nvCxnSpPr>
          <p:cNvPr id="26" name="Straight Connector 25">
            <a:extLst>
              <a:ext uri="{FF2B5EF4-FFF2-40B4-BE49-F238E27FC236}">
                <a16:creationId xmlns:a16="http://schemas.microsoft.com/office/drawing/2014/main" id="{D28A9C89-B313-458F-9C85-515930A51A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294754"/>
            <a:ext cx="43891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AE77E1EE-DD0E-4161-B4D8-87A790B32D63}"/>
              </a:ext>
            </a:extLst>
          </p:cNvPr>
          <p:cNvPicPr/>
          <p:nvPr/>
        </p:nvPicPr>
        <p:blipFill>
          <a:blip r:embed="rId4">
            <a:extLst>
              <a:ext uri="{28A0092B-C50C-407E-A947-70E740481C1C}">
                <a14:useLocalDpi xmlns:a14="http://schemas.microsoft.com/office/drawing/2010/main" val="0"/>
              </a:ext>
            </a:extLst>
          </a:blip>
          <a:stretch>
            <a:fillRect/>
          </a:stretch>
        </p:blipFill>
        <p:spPr>
          <a:xfrm>
            <a:off x="6985041" y="5074929"/>
            <a:ext cx="3782060" cy="854710"/>
          </a:xfrm>
          <a:prstGeom prst="rect">
            <a:avLst/>
          </a:prstGeom>
        </p:spPr>
      </p:pic>
    </p:spTree>
    <p:extLst>
      <p:ext uri="{BB962C8B-B14F-4D97-AF65-F5344CB8AC3E}">
        <p14:creationId xmlns:p14="http://schemas.microsoft.com/office/powerpoint/2010/main" val="8959158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E7341-E1B0-4622-BF7E-1CA317334D30}"/>
              </a:ext>
            </a:extLst>
          </p:cNvPr>
          <p:cNvSpPr>
            <a:spLocks noGrp="1"/>
          </p:cNvSpPr>
          <p:nvPr>
            <p:ph type="ctrTitle"/>
          </p:nvPr>
        </p:nvSpPr>
        <p:spPr/>
        <p:txBody>
          <a:bodyPr/>
          <a:lstStyle/>
          <a:p>
            <a:r>
              <a:rPr lang="en-US" dirty="0"/>
              <a:t>Validation Flow</a:t>
            </a:r>
          </a:p>
        </p:txBody>
      </p:sp>
      <p:sp>
        <p:nvSpPr>
          <p:cNvPr id="3" name="Subtitle 2">
            <a:extLst>
              <a:ext uri="{FF2B5EF4-FFF2-40B4-BE49-F238E27FC236}">
                <a16:creationId xmlns:a16="http://schemas.microsoft.com/office/drawing/2014/main" id="{5090B50A-8D4A-4986-AFA0-AD095D9F25F8}"/>
              </a:ext>
            </a:extLst>
          </p:cNvPr>
          <p:cNvSpPr>
            <a:spLocks noGrp="1"/>
          </p:cNvSpPr>
          <p:nvPr>
            <p:ph type="subTitle" idx="1"/>
          </p:nvPr>
        </p:nvSpPr>
        <p:spPr/>
        <p:txBody>
          <a:bodyPr>
            <a:normAutofit lnSpcReduction="10000"/>
          </a:bodyPr>
          <a:lstStyle/>
          <a:p>
            <a:r>
              <a:rPr lang="en-US" dirty="0"/>
              <a:t>What do I need to do for Tier 1?</a:t>
            </a:r>
          </a:p>
          <a:p>
            <a:r>
              <a:rPr lang="en-US" dirty="0"/>
              <a:t>Who needs a Tier 2 Validation? </a:t>
            </a:r>
          </a:p>
          <a:p>
            <a:r>
              <a:rPr lang="en-US" dirty="0"/>
              <a:t>Is everybody getting Tier 3 validations?</a:t>
            </a:r>
          </a:p>
        </p:txBody>
      </p:sp>
    </p:spTree>
    <p:extLst>
      <p:ext uri="{BB962C8B-B14F-4D97-AF65-F5344CB8AC3E}">
        <p14:creationId xmlns:p14="http://schemas.microsoft.com/office/powerpoint/2010/main" val="1426100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Validation Flow</a:t>
            </a:r>
          </a:p>
        </p:txBody>
      </p:sp>
      <p:sp>
        <p:nvSpPr>
          <p:cNvPr id="6" name="Content Placeholder 5"/>
          <p:cNvSpPr>
            <a:spLocks noGrp="1"/>
          </p:cNvSpPr>
          <p:nvPr>
            <p:ph type="body" sz="half" idx="2"/>
          </p:nvPr>
        </p:nvSpPr>
        <p:spPr/>
        <p:txBody>
          <a:bodyPr>
            <a:normAutofit/>
          </a:bodyPr>
          <a:lstStyle/>
          <a:p>
            <a:r>
              <a:rPr lang="en-US" dirty="0"/>
              <a:t>Tier 1</a:t>
            </a:r>
          </a:p>
        </p:txBody>
      </p:sp>
      <p:sp>
        <p:nvSpPr>
          <p:cNvPr id="3" name="Content Placeholder 2">
            <a:extLst>
              <a:ext uri="{FF2B5EF4-FFF2-40B4-BE49-F238E27FC236}">
                <a16:creationId xmlns:a16="http://schemas.microsoft.com/office/drawing/2014/main" id="{8510716E-8869-408A-8A65-A0289A01015E}"/>
              </a:ext>
            </a:extLst>
          </p:cNvPr>
          <p:cNvSpPr>
            <a:spLocks noGrp="1"/>
          </p:cNvSpPr>
          <p:nvPr>
            <p:ph idx="1"/>
          </p:nvPr>
        </p:nvSpPr>
        <p:spPr>
          <a:xfrm>
            <a:off x="4470825" y="609600"/>
            <a:ext cx="6805427" cy="5765800"/>
          </a:xfrm>
        </p:spPr>
        <p:txBody>
          <a:bodyPr>
            <a:normAutofit/>
          </a:bodyPr>
          <a:lstStyle/>
          <a:p>
            <a:pPr algn="just"/>
            <a:r>
              <a:rPr lang="en-US" dirty="0"/>
              <a:t>Tier 1 is completed internally at Southeast Florida Behavioral </a:t>
            </a:r>
            <a:r>
              <a:rPr lang="en-US"/>
              <a:t>Health Network, </a:t>
            </a:r>
            <a:r>
              <a:rPr lang="en-US" dirty="0"/>
              <a:t>Inc.</a:t>
            </a:r>
          </a:p>
          <a:p>
            <a:pPr algn="just"/>
            <a:r>
              <a:rPr lang="en-US" dirty="0"/>
              <a:t>This takes no additional effort on the Provider’s side as this is an assessment of the agency’s risk based on prior behavior and future funding/service array.</a:t>
            </a:r>
          </a:p>
          <a:p>
            <a:pPr algn="just"/>
            <a:r>
              <a:rPr lang="en-US" dirty="0"/>
              <a:t>In lieu of a traditional </a:t>
            </a:r>
            <a:r>
              <a:rPr lang="en-US"/>
              <a:t>validation report, </a:t>
            </a:r>
            <a:r>
              <a:rPr lang="en-US" dirty="0"/>
              <a:t>results are captured in the specific Risk Assessment Desk Review template and these results are then shared directly with the Provider.</a:t>
            </a:r>
          </a:p>
          <a:p>
            <a:pPr algn="just"/>
            <a:endParaRPr lang="en-US" dirty="0"/>
          </a:p>
        </p:txBody>
      </p:sp>
    </p:spTree>
    <p:extLst>
      <p:ext uri="{BB962C8B-B14F-4D97-AF65-F5344CB8AC3E}">
        <p14:creationId xmlns:p14="http://schemas.microsoft.com/office/powerpoint/2010/main" val="1422509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Validation Flow</a:t>
            </a:r>
          </a:p>
        </p:txBody>
      </p:sp>
      <p:sp>
        <p:nvSpPr>
          <p:cNvPr id="6" name="Content Placeholder 5"/>
          <p:cNvSpPr>
            <a:spLocks noGrp="1"/>
          </p:cNvSpPr>
          <p:nvPr>
            <p:ph type="body" sz="half" idx="2"/>
          </p:nvPr>
        </p:nvSpPr>
        <p:spPr/>
        <p:txBody>
          <a:bodyPr>
            <a:normAutofit/>
          </a:bodyPr>
          <a:lstStyle/>
          <a:p>
            <a:r>
              <a:rPr lang="en-US" dirty="0"/>
              <a:t>Tier 2</a:t>
            </a:r>
          </a:p>
        </p:txBody>
      </p:sp>
      <p:sp>
        <p:nvSpPr>
          <p:cNvPr id="3" name="Content Placeholder 2">
            <a:extLst>
              <a:ext uri="{FF2B5EF4-FFF2-40B4-BE49-F238E27FC236}">
                <a16:creationId xmlns:a16="http://schemas.microsoft.com/office/drawing/2014/main" id="{8510716E-8869-408A-8A65-A0289A01015E}"/>
              </a:ext>
            </a:extLst>
          </p:cNvPr>
          <p:cNvSpPr>
            <a:spLocks noGrp="1"/>
          </p:cNvSpPr>
          <p:nvPr>
            <p:ph idx="1"/>
          </p:nvPr>
        </p:nvSpPr>
        <p:spPr>
          <a:xfrm>
            <a:off x="4470825" y="609600"/>
            <a:ext cx="6805427" cy="5765800"/>
          </a:xfrm>
        </p:spPr>
        <p:txBody>
          <a:bodyPr>
            <a:normAutofit/>
          </a:bodyPr>
          <a:lstStyle/>
          <a:p>
            <a:pPr algn="just"/>
            <a:r>
              <a:rPr lang="en-US" dirty="0"/>
              <a:t>Following the completion of a Tier </a:t>
            </a:r>
            <a:r>
              <a:rPr lang="en-US"/>
              <a:t>1 validation, </a:t>
            </a:r>
            <a:r>
              <a:rPr lang="en-US" dirty="0"/>
              <a:t>if additional review is </a:t>
            </a:r>
            <a:r>
              <a:rPr lang="en-US"/>
              <a:t>needed or, </a:t>
            </a:r>
            <a:r>
              <a:rPr lang="en-US" dirty="0"/>
              <a:t>if there is a known need for a Tier 3 validation (DCF frequency or new </a:t>
            </a:r>
            <a:r>
              <a:rPr lang="en-US"/>
              <a:t>provider), </a:t>
            </a:r>
            <a:r>
              <a:rPr lang="en-US" dirty="0"/>
              <a:t>a Tier 2 validation is scheduled.</a:t>
            </a:r>
          </a:p>
          <a:p>
            <a:pPr algn="just"/>
            <a:r>
              <a:rPr lang="en-US" dirty="0"/>
              <a:t>The Scope for a Tier 2 Validation is customized per each Provider contract.</a:t>
            </a:r>
          </a:p>
          <a:p>
            <a:pPr algn="just"/>
            <a:r>
              <a:rPr lang="en-US" dirty="0"/>
              <a:t>The length of time the Provider will have to gather documents will adjust based on the volume of documentation requested.</a:t>
            </a:r>
          </a:p>
          <a:p>
            <a:pPr algn="just"/>
            <a:r>
              <a:rPr lang="en-US" dirty="0"/>
              <a:t>After a Tier 2 validation </a:t>
            </a:r>
            <a:r>
              <a:rPr lang="en-US"/>
              <a:t>is completed, </a:t>
            </a:r>
            <a:r>
              <a:rPr lang="en-US" dirty="0"/>
              <a:t>if no Tier 3 Validation </a:t>
            </a:r>
            <a:r>
              <a:rPr lang="en-US"/>
              <a:t>is needed, </a:t>
            </a:r>
            <a:r>
              <a:rPr lang="en-US" dirty="0"/>
              <a:t>a report is sent to agency within 30 days. </a:t>
            </a:r>
          </a:p>
        </p:txBody>
      </p:sp>
    </p:spTree>
    <p:extLst>
      <p:ext uri="{BB962C8B-B14F-4D97-AF65-F5344CB8AC3E}">
        <p14:creationId xmlns:p14="http://schemas.microsoft.com/office/powerpoint/2010/main" val="57452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Validation Flow</a:t>
            </a:r>
          </a:p>
        </p:txBody>
      </p:sp>
      <p:sp>
        <p:nvSpPr>
          <p:cNvPr id="6" name="Content Placeholder 5"/>
          <p:cNvSpPr>
            <a:spLocks noGrp="1"/>
          </p:cNvSpPr>
          <p:nvPr>
            <p:ph type="body" sz="half" idx="2"/>
          </p:nvPr>
        </p:nvSpPr>
        <p:spPr/>
        <p:txBody>
          <a:bodyPr>
            <a:normAutofit/>
          </a:bodyPr>
          <a:lstStyle/>
          <a:p>
            <a:r>
              <a:rPr lang="en-US" dirty="0"/>
              <a:t>Tier 3</a:t>
            </a:r>
          </a:p>
        </p:txBody>
      </p:sp>
      <p:sp>
        <p:nvSpPr>
          <p:cNvPr id="3" name="Content Placeholder 2">
            <a:extLst>
              <a:ext uri="{FF2B5EF4-FFF2-40B4-BE49-F238E27FC236}">
                <a16:creationId xmlns:a16="http://schemas.microsoft.com/office/drawing/2014/main" id="{8510716E-8869-408A-8A65-A0289A01015E}"/>
              </a:ext>
            </a:extLst>
          </p:cNvPr>
          <p:cNvSpPr>
            <a:spLocks noGrp="1"/>
          </p:cNvSpPr>
          <p:nvPr>
            <p:ph idx="1"/>
          </p:nvPr>
        </p:nvSpPr>
        <p:spPr>
          <a:xfrm>
            <a:off x="4470825" y="609600"/>
            <a:ext cx="6805427" cy="5765800"/>
          </a:xfrm>
        </p:spPr>
        <p:txBody>
          <a:bodyPr>
            <a:normAutofit lnSpcReduction="10000"/>
          </a:bodyPr>
          <a:lstStyle/>
          <a:p>
            <a:pPr algn="just"/>
            <a:r>
              <a:rPr lang="en-US" dirty="0"/>
              <a:t>If a Tier 3 validation </a:t>
            </a:r>
            <a:r>
              <a:rPr lang="en-US"/>
              <a:t>is needed, </a:t>
            </a:r>
            <a:r>
              <a:rPr lang="en-US" dirty="0"/>
              <a:t>any opportunities for improvement identified as part of the Tier 2 validation will be shared with the Provider prior to the Tier 3 validation.</a:t>
            </a:r>
          </a:p>
          <a:p>
            <a:pPr algn="just"/>
            <a:r>
              <a:rPr lang="en-US" dirty="0"/>
              <a:t>The Scope for a Tier 3 Validation is customized per each Provider contract.</a:t>
            </a:r>
          </a:p>
          <a:p>
            <a:pPr algn="just"/>
            <a:r>
              <a:rPr lang="en-US" dirty="0"/>
              <a:t>Official notification of the Tier 3 validation will be sent out two weeks prior to the date of the scheduled on-site validation.</a:t>
            </a:r>
          </a:p>
          <a:p>
            <a:pPr algn="just"/>
            <a:r>
              <a:rPr lang="en-US" dirty="0"/>
              <a:t>Following completion of the Tier </a:t>
            </a:r>
            <a:r>
              <a:rPr lang="en-US"/>
              <a:t>3 validation, </a:t>
            </a:r>
            <a:r>
              <a:rPr lang="en-US" dirty="0"/>
              <a:t>a report which contains observations from both the Tiers 2 and 3 validations will be sent to the Provider within 30 days.</a:t>
            </a:r>
          </a:p>
        </p:txBody>
      </p:sp>
    </p:spTree>
    <p:extLst>
      <p:ext uri="{BB962C8B-B14F-4D97-AF65-F5344CB8AC3E}">
        <p14:creationId xmlns:p14="http://schemas.microsoft.com/office/powerpoint/2010/main" val="1210941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4409F-BF3C-4D55-9F35-8DB071AFA695}"/>
              </a:ext>
            </a:extLst>
          </p:cNvPr>
          <p:cNvSpPr>
            <a:spLocks noGrp="1"/>
          </p:cNvSpPr>
          <p:nvPr>
            <p:ph type="title"/>
          </p:nvPr>
        </p:nvSpPr>
        <p:spPr/>
        <p:txBody>
          <a:bodyPr/>
          <a:lstStyle/>
          <a:p>
            <a:r>
              <a:rPr lang="en-US" dirty="0"/>
              <a:t>Risk Assessment Desk Review</a:t>
            </a:r>
          </a:p>
        </p:txBody>
      </p:sp>
      <p:sp>
        <p:nvSpPr>
          <p:cNvPr id="3" name="Text Placeholder 2">
            <a:extLst>
              <a:ext uri="{FF2B5EF4-FFF2-40B4-BE49-F238E27FC236}">
                <a16:creationId xmlns:a16="http://schemas.microsoft.com/office/drawing/2014/main" id="{0326C2E0-9CB0-4DEA-B2F2-50BA0D367835}"/>
              </a:ext>
            </a:extLst>
          </p:cNvPr>
          <p:cNvSpPr>
            <a:spLocks noGrp="1"/>
          </p:cNvSpPr>
          <p:nvPr>
            <p:ph type="body" idx="1"/>
          </p:nvPr>
        </p:nvSpPr>
        <p:spPr/>
        <p:txBody>
          <a:bodyPr/>
          <a:lstStyle/>
          <a:p>
            <a:r>
              <a:rPr lang="en-US" dirty="0"/>
              <a:t>Tier 1</a:t>
            </a:r>
          </a:p>
        </p:txBody>
      </p:sp>
    </p:spTree>
    <p:extLst>
      <p:ext uri="{BB962C8B-B14F-4D97-AF65-F5344CB8AC3E}">
        <p14:creationId xmlns:p14="http://schemas.microsoft.com/office/powerpoint/2010/main" val="4171021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46E93-F77B-419C-9D55-017C05687895}"/>
              </a:ext>
            </a:extLst>
          </p:cNvPr>
          <p:cNvSpPr>
            <a:spLocks noGrp="1"/>
          </p:cNvSpPr>
          <p:nvPr>
            <p:ph type="title"/>
          </p:nvPr>
        </p:nvSpPr>
        <p:spPr/>
        <p:txBody>
          <a:bodyPr>
            <a:noAutofit/>
          </a:bodyPr>
          <a:lstStyle/>
          <a:p>
            <a:r>
              <a:rPr lang="en-US" sz="3600" dirty="0"/>
              <a:t>Major Elements: Quantitative Review</a:t>
            </a:r>
          </a:p>
        </p:txBody>
      </p:sp>
      <p:sp>
        <p:nvSpPr>
          <p:cNvPr id="3" name="Content Placeholder 2">
            <a:extLst>
              <a:ext uri="{FF2B5EF4-FFF2-40B4-BE49-F238E27FC236}">
                <a16:creationId xmlns:a16="http://schemas.microsoft.com/office/drawing/2014/main" id="{3B5C1DF3-2A1F-4154-8B83-F711FAE40A30}"/>
              </a:ext>
            </a:extLst>
          </p:cNvPr>
          <p:cNvSpPr>
            <a:spLocks noGrp="1"/>
          </p:cNvSpPr>
          <p:nvPr>
            <p:ph sz="half" idx="1"/>
          </p:nvPr>
        </p:nvSpPr>
        <p:spPr/>
        <p:txBody>
          <a:bodyPr>
            <a:normAutofit/>
          </a:bodyPr>
          <a:lstStyle/>
          <a:p>
            <a:r>
              <a:rPr lang="en-US" dirty="0"/>
              <a:t>Current funding</a:t>
            </a:r>
          </a:p>
          <a:p>
            <a:r>
              <a:rPr lang="en-US" dirty="0"/>
              <a:t>Prior FY surplus or deficit</a:t>
            </a:r>
          </a:p>
          <a:p>
            <a:r>
              <a:rPr lang="en-US" dirty="0"/>
              <a:t>Compliance with prior Performance </a:t>
            </a:r>
            <a:r>
              <a:rPr lang="en-US"/>
              <a:t>Improvement Plans</a:t>
            </a:r>
            <a:endParaRPr lang="en-US" dirty="0"/>
          </a:p>
          <a:p>
            <a:r>
              <a:rPr lang="en-US" dirty="0"/>
              <a:t>Dun and Bradstreet Financial Stress and Viability Scores *</a:t>
            </a:r>
          </a:p>
          <a:p>
            <a:r>
              <a:rPr lang="en-US" dirty="0"/>
              <a:t>Data quality *</a:t>
            </a:r>
          </a:p>
          <a:p>
            <a:endParaRPr lang="en-US" dirty="0"/>
          </a:p>
        </p:txBody>
      </p:sp>
      <p:sp>
        <p:nvSpPr>
          <p:cNvPr id="4" name="Content Placeholder 3">
            <a:extLst>
              <a:ext uri="{FF2B5EF4-FFF2-40B4-BE49-F238E27FC236}">
                <a16:creationId xmlns:a16="http://schemas.microsoft.com/office/drawing/2014/main" id="{03398751-5DF2-43D8-BFBC-465D8077F467}"/>
              </a:ext>
            </a:extLst>
          </p:cNvPr>
          <p:cNvSpPr>
            <a:spLocks noGrp="1"/>
          </p:cNvSpPr>
          <p:nvPr>
            <p:ph sz="half" idx="2"/>
          </p:nvPr>
        </p:nvSpPr>
        <p:spPr/>
        <p:txBody>
          <a:bodyPr>
            <a:normAutofit/>
          </a:bodyPr>
          <a:lstStyle/>
          <a:p>
            <a:r>
              <a:rPr lang="en-US" dirty="0"/>
              <a:t>Number of valid community complaints</a:t>
            </a:r>
          </a:p>
          <a:p>
            <a:r>
              <a:rPr lang="en-US" dirty="0"/>
              <a:t>Percent of Reports received timely</a:t>
            </a:r>
          </a:p>
          <a:p>
            <a:r>
              <a:rPr lang="en-US" dirty="0"/>
              <a:t>Distribution </a:t>
            </a:r>
            <a:r>
              <a:rPr lang="en-US"/>
              <a:t>of low, medium, </a:t>
            </a:r>
            <a:r>
              <a:rPr lang="en-US" dirty="0"/>
              <a:t>and high risk services.</a:t>
            </a:r>
          </a:p>
          <a:p>
            <a:pPr marL="0" indent="0">
              <a:buNone/>
            </a:pPr>
            <a:endParaRPr lang="en-US" dirty="0"/>
          </a:p>
        </p:txBody>
      </p:sp>
    </p:spTree>
    <p:extLst>
      <p:ext uri="{BB962C8B-B14F-4D97-AF65-F5344CB8AC3E}">
        <p14:creationId xmlns:p14="http://schemas.microsoft.com/office/powerpoint/2010/main" val="1302402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46E93-F77B-419C-9D55-017C05687895}"/>
              </a:ext>
            </a:extLst>
          </p:cNvPr>
          <p:cNvSpPr>
            <a:spLocks noGrp="1"/>
          </p:cNvSpPr>
          <p:nvPr>
            <p:ph type="title"/>
          </p:nvPr>
        </p:nvSpPr>
        <p:spPr/>
        <p:txBody>
          <a:bodyPr>
            <a:noAutofit/>
          </a:bodyPr>
          <a:lstStyle/>
          <a:p>
            <a:r>
              <a:rPr lang="en-US" sz="3600" dirty="0"/>
              <a:t>Quantitative Review: Dun and Bradstreet</a:t>
            </a:r>
          </a:p>
        </p:txBody>
      </p:sp>
      <p:sp>
        <p:nvSpPr>
          <p:cNvPr id="3" name="Content Placeholder 2">
            <a:extLst>
              <a:ext uri="{FF2B5EF4-FFF2-40B4-BE49-F238E27FC236}">
                <a16:creationId xmlns:a16="http://schemas.microsoft.com/office/drawing/2014/main" id="{3B5C1DF3-2A1F-4154-8B83-F711FAE40A30}"/>
              </a:ext>
            </a:extLst>
          </p:cNvPr>
          <p:cNvSpPr>
            <a:spLocks noGrp="1"/>
          </p:cNvSpPr>
          <p:nvPr>
            <p:ph sz="half" idx="1"/>
          </p:nvPr>
        </p:nvSpPr>
        <p:spPr/>
        <p:txBody>
          <a:bodyPr>
            <a:normAutofit/>
          </a:bodyPr>
          <a:lstStyle/>
          <a:p>
            <a:pPr algn="just"/>
            <a:r>
              <a:rPr lang="en-US" dirty="0"/>
              <a:t>Financial Stress Score</a:t>
            </a:r>
          </a:p>
          <a:p>
            <a:pPr lvl="1" algn="just"/>
            <a:r>
              <a:rPr lang="en-US" dirty="0"/>
              <a:t>predicts the likelihood of a business experiencing financial stress in the next 12 months. </a:t>
            </a:r>
          </a:p>
          <a:p>
            <a:pPr algn="just"/>
            <a:r>
              <a:rPr lang="en-US" dirty="0"/>
              <a:t>Viability Score</a:t>
            </a:r>
          </a:p>
          <a:p>
            <a:pPr lvl="1" algn="just"/>
            <a:r>
              <a:rPr lang="en-US" dirty="0"/>
              <a:t>assesses the probability that a company will no longer be in business within the next </a:t>
            </a:r>
            <a:r>
              <a:rPr lang="en-US"/>
              <a:t>12 months, </a:t>
            </a:r>
            <a:r>
              <a:rPr lang="en-US" dirty="0"/>
              <a:t>compared to all U.S. businesses within the D&amp;B database. </a:t>
            </a:r>
          </a:p>
          <a:p>
            <a:pPr lvl="1" algn="just"/>
            <a:endParaRPr lang="en-US" dirty="0"/>
          </a:p>
        </p:txBody>
      </p:sp>
      <p:sp>
        <p:nvSpPr>
          <p:cNvPr id="4" name="Content Placeholder 3">
            <a:extLst>
              <a:ext uri="{FF2B5EF4-FFF2-40B4-BE49-F238E27FC236}">
                <a16:creationId xmlns:a16="http://schemas.microsoft.com/office/drawing/2014/main" id="{03398751-5DF2-43D8-BFBC-465D8077F467}"/>
              </a:ext>
            </a:extLst>
          </p:cNvPr>
          <p:cNvSpPr>
            <a:spLocks noGrp="1"/>
          </p:cNvSpPr>
          <p:nvPr>
            <p:ph sz="half" idx="2"/>
          </p:nvPr>
        </p:nvSpPr>
        <p:spPr/>
        <p:txBody>
          <a:bodyPr>
            <a:normAutofit/>
          </a:bodyPr>
          <a:lstStyle/>
          <a:p>
            <a:pPr algn="just"/>
            <a:r>
              <a:rPr lang="en-US" dirty="0"/>
              <a:t>Portfolio Comparison</a:t>
            </a:r>
          </a:p>
          <a:p>
            <a:pPr lvl="1" algn="just"/>
            <a:r>
              <a:rPr lang="en-US" dirty="0"/>
              <a:t>compares a company to similar businesses within a D&amp;B “model segment” classification</a:t>
            </a:r>
          </a:p>
          <a:p>
            <a:pPr algn="just"/>
            <a:r>
              <a:rPr lang="en-US" dirty="0"/>
              <a:t>Data Depth Indicator</a:t>
            </a:r>
          </a:p>
          <a:p>
            <a:pPr lvl="1" algn="just"/>
            <a:r>
              <a:rPr lang="en-US" dirty="0"/>
              <a:t>represents the level of predictive data available for a company. </a:t>
            </a:r>
          </a:p>
        </p:txBody>
      </p:sp>
    </p:spTree>
    <p:extLst>
      <p:ext uri="{BB962C8B-B14F-4D97-AF65-F5344CB8AC3E}">
        <p14:creationId xmlns:p14="http://schemas.microsoft.com/office/powerpoint/2010/main" val="1031277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46E93-F77B-419C-9D55-017C05687895}"/>
              </a:ext>
            </a:extLst>
          </p:cNvPr>
          <p:cNvSpPr>
            <a:spLocks noGrp="1"/>
          </p:cNvSpPr>
          <p:nvPr>
            <p:ph type="title"/>
          </p:nvPr>
        </p:nvSpPr>
        <p:spPr/>
        <p:txBody>
          <a:bodyPr>
            <a:noAutofit/>
          </a:bodyPr>
          <a:lstStyle/>
          <a:p>
            <a:r>
              <a:rPr lang="en-US" sz="3600" dirty="0"/>
              <a:t>Quantitative Review: Data Quality</a:t>
            </a:r>
          </a:p>
        </p:txBody>
      </p:sp>
      <p:sp>
        <p:nvSpPr>
          <p:cNvPr id="3" name="Content Placeholder 2">
            <a:extLst>
              <a:ext uri="{FF2B5EF4-FFF2-40B4-BE49-F238E27FC236}">
                <a16:creationId xmlns:a16="http://schemas.microsoft.com/office/drawing/2014/main" id="{3B5C1DF3-2A1F-4154-8B83-F711FAE40A30}"/>
              </a:ext>
            </a:extLst>
          </p:cNvPr>
          <p:cNvSpPr>
            <a:spLocks noGrp="1"/>
          </p:cNvSpPr>
          <p:nvPr>
            <p:ph idx="1"/>
          </p:nvPr>
        </p:nvSpPr>
        <p:spPr/>
        <p:txBody>
          <a:bodyPr>
            <a:normAutofit/>
          </a:bodyPr>
          <a:lstStyle/>
          <a:p>
            <a:pPr algn="just"/>
            <a:r>
              <a:rPr lang="en-US" dirty="0"/>
              <a:t>Score Card</a:t>
            </a:r>
          </a:p>
          <a:p>
            <a:pPr lvl="1" algn="just"/>
            <a:r>
              <a:rPr lang="en-US" dirty="0"/>
              <a:t>Reasonableness of Discharges</a:t>
            </a:r>
          </a:p>
          <a:p>
            <a:pPr lvl="1" algn="just"/>
            <a:r>
              <a:rPr lang="en-US" dirty="0"/>
              <a:t>Missing Records</a:t>
            </a:r>
          </a:p>
          <a:p>
            <a:pPr lvl="1" algn="just"/>
            <a:r>
              <a:rPr lang="en-US" dirty="0"/>
              <a:t>Covered Service Utilization</a:t>
            </a:r>
          </a:p>
          <a:p>
            <a:pPr algn="just"/>
            <a:r>
              <a:rPr lang="en-US" dirty="0"/>
              <a:t>Data Quality Analysis</a:t>
            </a:r>
          </a:p>
          <a:p>
            <a:pPr lvl="1" algn="just"/>
            <a:r>
              <a:rPr lang="en-US" dirty="0"/>
              <a:t>Reasonableness of observations for each category</a:t>
            </a:r>
          </a:p>
          <a:p>
            <a:pPr algn="just"/>
            <a:r>
              <a:rPr lang="en-US" dirty="0"/>
              <a:t>Non-Client Specific services</a:t>
            </a:r>
          </a:p>
          <a:p>
            <a:pPr lvl="1" algn="just"/>
            <a:r>
              <a:rPr lang="en-US" dirty="0"/>
              <a:t>Indication of need for additional review.</a:t>
            </a:r>
          </a:p>
          <a:p>
            <a:pPr lvl="1" algn="just"/>
            <a:endParaRPr lang="en-US" dirty="0"/>
          </a:p>
          <a:p>
            <a:pPr lvl="1" algn="just"/>
            <a:endParaRPr lang="en-US" dirty="0"/>
          </a:p>
        </p:txBody>
      </p:sp>
    </p:spTree>
    <p:extLst>
      <p:ext uri="{BB962C8B-B14F-4D97-AF65-F5344CB8AC3E}">
        <p14:creationId xmlns:p14="http://schemas.microsoft.com/office/powerpoint/2010/main" val="3889473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46E93-F77B-419C-9D55-017C05687895}"/>
              </a:ext>
            </a:extLst>
          </p:cNvPr>
          <p:cNvSpPr>
            <a:spLocks noGrp="1"/>
          </p:cNvSpPr>
          <p:nvPr>
            <p:ph type="title"/>
          </p:nvPr>
        </p:nvSpPr>
        <p:spPr/>
        <p:txBody>
          <a:bodyPr>
            <a:noAutofit/>
          </a:bodyPr>
          <a:lstStyle/>
          <a:p>
            <a:r>
              <a:rPr lang="en-US" sz="3600" dirty="0"/>
              <a:t>Major Elements: Qualitative Review</a:t>
            </a:r>
          </a:p>
        </p:txBody>
      </p:sp>
      <p:sp>
        <p:nvSpPr>
          <p:cNvPr id="3" name="Content Placeholder 2">
            <a:extLst>
              <a:ext uri="{FF2B5EF4-FFF2-40B4-BE49-F238E27FC236}">
                <a16:creationId xmlns:a16="http://schemas.microsoft.com/office/drawing/2014/main" id="{3B5C1DF3-2A1F-4154-8B83-F711FAE40A30}"/>
              </a:ext>
            </a:extLst>
          </p:cNvPr>
          <p:cNvSpPr>
            <a:spLocks noGrp="1"/>
          </p:cNvSpPr>
          <p:nvPr>
            <p:ph sz="half" idx="1"/>
          </p:nvPr>
        </p:nvSpPr>
        <p:spPr/>
        <p:txBody>
          <a:bodyPr>
            <a:normAutofit fontScale="92500"/>
          </a:bodyPr>
          <a:lstStyle/>
          <a:p>
            <a:r>
              <a:rPr lang="en-US" dirty="0"/>
              <a:t>Accreditation status *</a:t>
            </a:r>
          </a:p>
          <a:p>
            <a:r>
              <a:rPr lang="en-US" dirty="0"/>
              <a:t>Funding categories</a:t>
            </a:r>
          </a:p>
          <a:p>
            <a:r>
              <a:rPr lang="en-US" dirty="0"/>
              <a:t>Populations served</a:t>
            </a:r>
          </a:p>
          <a:p>
            <a:r>
              <a:rPr lang="en-US" dirty="0"/>
              <a:t>Denial of service or person served rights grievances</a:t>
            </a:r>
          </a:p>
          <a:p>
            <a:r>
              <a:rPr lang="en-US" dirty="0"/>
              <a:t>Management letter on audit</a:t>
            </a:r>
          </a:p>
          <a:p>
            <a:r>
              <a:rPr lang="en-US"/>
              <a:t>Appropriate, </a:t>
            </a:r>
            <a:r>
              <a:rPr lang="en-US" dirty="0"/>
              <a:t>active staff in IRAS</a:t>
            </a:r>
          </a:p>
          <a:p>
            <a:r>
              <a:rPr lang="en-US" dirty="0"/>
              <a:t>Late reported or unexpectedly low number of incidents</a:t>
            </a:r>
          </a:p>
          <a:p>
            <a:pPr marL="0" indent="0">
              <a:buNone/>
            </a:pPr>
            <a:endParaRPr lang="en-US" dirty="0"/>
          </a:p>
        </p:txBody>
      </p:sp>
      <p:sp>
        <p:nvSpPr>
          <p:cNvPr id="4" name="Content Placeholder 3">
            <a:extLst>
              <a:ext uri="{FF2B5EF4-FFF2-40B4-BE49-F238E27FC236}">
                <a16:creationId xmlns:a16="http://schemas.microsoft.com/office/drawing/2014/main" id="{03398751-5DF2-43D8-BFBC-465D8077F467}"/>
              </a:ext>
            </a:extLst>
          </p:cNvPr>
          <p:cNvSpPr>
            <a:spLocks noGrp="1"/>
          </p:cNvSpPr>
          <p:nvPr>
            <p:ph sz="half" idx="2"/>
          </p:nvPr>
        </p:nvSpPr>
        <p:spPr/>
        <p:txBody>
          <a:bodyPr>
            <a:normAutofit fontScale="92500"/>
          </a:bodyPr>
          <a:lstStyle/>
          <a:p>
            <a:r>
              <a:rPr lang="en-US" dirty="0"/>
              <a:t>Feedback from other stakeholders</a:t>
            </a:r>
          </a:p>
          <a:p>
            <a:r>
              <a:rPr lang="en-US" dirty="0"/>
              <a:t>Agency stability: </a:t>
            </a:r>
            <a:r>
              <a:rPr lang="en-US"/>
              <a:t>new leadership, </a:t>
            </a:r>
            <a:r>
              <a:rPr lang="en-US" dirty="0"/>
              <a:t>newly established agency</a:t>
            </a:r>
          </a:p>
          <a:p>
            <a:r>
              <a:rPr lang="en-US" dirty="0"/>
              <a:t>Period of time since last validation</a:t>
            </a:r>
          </a:p>
          <a:p>
            <a:pPr lvl="1"/>
            <a:endParaRPr lang="en-US" dirty="0"/>
          </a:p>
        </p:txBody>
      </p:sp>
    </p:spTree>
    <p:extLst>
      <p:ext uri="{BB962C8B-B14F-4D97-AF65-F5344CB8AC3E}">
        <p14:creationId xmlns:p14="http://schemas.microsoft.com/office/powerpoint/2010/main" val="3924545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46E93-F77B-419C-9D55-017C05687895}"/>
              </a:ext>
            </a:extLst>
          </p:cNvPr>
          <p:cNvSpPr>
            <a:spLocks noGrp="1"/>
          </p:cNvSpPr>
          <p:nvPr>
            <p:ph type="title"/>
          </p:nvPr>
        </p:nvSpPr>
        <p:spPr/>
        <p:txBody>
          <a:bodyPr>
            <a:noAutofit/>
          </a:bodyPr>
          <a:lstStyle/>
          <a:p>
            <a:r>
              <a:rPr lang="en-US" sz="3600" dirty="0"/>
              <a:t>Qualitative Review: Accreditation Status</a:t>
            </a:r>
          </a:p>
        </p:txBody>
      </p:sp>
      <p:sp>
        <p:nvSpPr>
          <p:cNvPr id="3" name="Content Placeholder 2">
            <a:extLst>
              <a:ext uri="{FF2B5EF4-FFF2-40B4-BE49-F238E27FC236}">
                <a16:creationId xmlns:a16="http://schemas.microsoft.com/office/drawing/2014/main" id="{3B5C1DF3-2A1F-4154-8B83-F711FAE40A30}"/>
              </a:ext>
            </a:extLst>
          </p:cNvPr>
          <p:cNvSpPr>
            <a:spLocks noGrp="1"/>
          </p:cNvSpPr>
          <p:nvPr>
            <p:ph idx="1"/>
          </p:nvPr>
        </p:nvSpPr>
        <p:spPr/>
        <p:txBody>
          <a:bodyPr>
            <a:normAutofit/>
          </a:bodyPr>
          <a:lstStyle/>
          <a:p>
            <a:pPr algn="just"/>
            <a:r>
              <a:rPr lang="en-US" dirty="0"/>
              <a:t>DCF dictates frequency of validation based on accreditation status</a:t>
            </a:r>
          </a:p>
          <a:p>
            <a:pPr lvl="1" algn="just"/>
            <a:r>
              <a:rPr lang="en-US" dirty="0"/>
              <a:t>Accredited: Every three years</a:t>
            </a:r>
          </a:p>
          <a:p>
            <a:pPr lvl="1" algn="just"/>
            <a:r>
              <a:rPr lang="en-US"/>
              <a:t>Not Accredited, </a:t>
            </a:r>
            <a:r>
              <a:rPr lang="en-US" dirty="0"/>
              <a:t>no residential or inpatient (including CSU) services: Every two years</a:t>
            </a:r>
          </a:p>
          <a:p>
            <a:pPr lvl="1" algn="just"/>
            <a:r>
              <a:rPr lang="en-US"/>
              <a:t>Not Accredited, </a:t>
            </a:r>
            <a:r>
              <a:rPr lang="en-US" dirty="0"/>
              <a:t>residential or inpatient (including CSU) services: Every year</a:t>
            </a:r>
          </a:p>
          <a:p>
            <a:pPr algn="just"/>
            <a:r>
              <a:rPr lang="en-US" dirty="0"/>
              <a:t>Review of Material Weaknesses </a:t>
            </a:r>
          </a:p>
        </p:txBody>
      </p:sp>
    </p:spTree>
    <p:extLst>
      <p:ext uri="{BB962C8B-B14F-4D97-AF65-F5344CB8AC3E}">
        <p14:creationId xmlns:p14="http://schemas.microsoft.com/office/powerpoint/2010/main" val="445985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A48FE-1B9A-4FA3-9B52-AAC97554D86E}"/>
              </a:ext>
            </a:extLst>
          </p:cNvPr>
          <p:cNvSpPr>
            <a:spLocks noGrp="1"/>
          </p:cNvSpPr>
          <p:nvPr>
            <p:ph type="title"/>
          </p:nvPr>
        </p:nvSpPr>
        <p:spPr/>
        <p:txBody>
          <a:bodyPr>
            <a:normAutofit/>
          </a:bodyPr>
          <a:lstStyle/>
          <a:p>
            <a:r>
              <a:rPr lang="en-US" sz="7200" b="1" dirty="0"/>
              <a:t>Provider Meeting Agenda</a:t>
            </a:r>
          </a:p>
        </p:txBody>
      </p:sp>
      <p:sp>
        <p:nvSpPr>
          <p:cNvPr id="3" name="Content Placeholder 2">
            <a:extLst>
              <a:ext uri="{FF2B5EF4-FFF2-40B4-BE49-F238E27FC236}">
                <a16:creationId xmlns:a16="http://schemas.microsoft.com/office/drawing/2014/main" id="{C9A72570-0D9B-4BD0-B9BB-66273625AC3F}"/>
              </a:ext>
            </a:extLst>
          </p:cNvPr>
          <p:cNvSpPr>
            <a:spLocks noGrp="1"/>
          </p:cNvSpPr>
          <p:nvPr>
            <p:ph idx="1"/>
          </p:nvPr>
        </p:nvSpPr>
        <p:spPr/>
        <p:txBody>
          <a:bodyPr>
            <a:normAutofit fontScale="92500" lnSpcReduction="10000"/>
          </a:bodyPr>
          <a:lstStyle/>
          <a:p>
            <a:pPr marL="342900" marR="0" lvl="0" indent="-342900">
              <a:lnSpc>
                <a:spcPct val="150000"/>
              </a:lnSpc>
              <a:spcBef>
                <a:spcPts val="0"/>
              </a:spcBef>
              <a:spcAft>
                <a:spcPts val="0"/>
              </a:spcAft>
              <a:buClr>
                <a:srgbClr val="003366"/>
              </a:buClr>
              <a:buFont typeface="+mj-lt"/>
              <a:buAutoNum type="arabicPeriod"/>
            </a:pPr>
            <a:r>
              <a:rPr lang="en-US" sz="1200" b="1" kern="1400" dirty="0">
                <a:solidFill>
                  <a:srgbClr val="212120"/>
                </a:solidFill>
                <a:effectLst/>
                <a:latin typeface="Candara" panose="020E0502030303020204" pitchFamily="34" charset="0"/>
                <a:ea typeface="Times New Roman" panose="02020603050405020304" pitchFamily="18" charset="0"/>
                <a:cs typeface="Aparajita" panose="02020603050405020304" pitchFamily="18" charset="0"/>
              </a:rPr>
              <a:t>Welcome and Introductions – Becky Walker</a:t>
            </a:r>
            <a:endParaRPr lang="en-US" sz="1000" b="1" kern="1400" dirty="0">
              <a:solidFill>
                <a:srgbClr val="21212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50000"/>
              </a:lnSpc>
              <a:spcBef>
                <a:spcPts val="0"/>
              </a:spcBef>
              <a:spcAft>
                <a:spcPts val="0"/>
              </a:spcAft>
              <a:buClr>
                <a:srgbClr val="003366"/>
              </a:buClr>
              <a:buFont typeface="+mj-lt"/>
              <a:buAutoNum type="arabicPeriod"/>
            </a:pPr>
            <a:r>
              <a:rPr lang="en-US" sz="1200" b="1" kern="1400" dirty="0">
                <a:solidFill>
                  <a:srgbClr val="212120"/>
                </a:solidFill>
                <a:effectLst/>
                <a:latin typeface="Candara" panose="020E0502030303020204" pitchFamily="34" charset="0"/>
                <a:ea typeface="Times New Roman" panose="02020603050405020304" pitchFamily="18" charset="0"/>
                <a:cs typeface="Aparajita" panose="02020603050405020304" pitchFamily="18" charset="0"/>
              </a:rPr>
              <a:t>Changes to Validation/Monitoring Process </a:t>
            </a:r>
            <a:endParaRPr lang="en-US" sz="1000" b="1" kern="1400" dirty="0">
              <a:solidFill>
                <a:srgbClr val="21212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marR="0" lvl="1" indent="-285750">
              <a:lnSpc>
                <a:spcPct val="150000"/>
              </a:lnSpc>
              <a:spcBef>
                <a:spcPts val="0"/>
              </a:spcBef>
              <a:spcAft>
                <a:spcPts val="0"/>
              </a:spcAft>
              <a:buFont typeface="+mj-lt"/>
              <a:buAutoNum type="alphaLcPeriod"/>
            </a:pPr>
            <a:r>
              <a:rPr lang="en-US" sz="1200" b="1" kern="1400" dirty="0">
                <a:solidFill>
                  <a:srgbClr val="212120"/>
                </a:solidFill>
                <a:effectLst/>
                <a:latin typeface="Candara" panose="020E0502030303020204" pitchFamily="34" charset="0"/>
                <a:ea typeface="Times New Roman" panose="02020603050405020304" pitchFamily="18" charset="0"/>
                <a:cs typeface="Aparajita" panose="02020603050405020304" pitchFamily="18" charset="0"/>
              </a:rPr>
              <a:t>Ownership and Accountability – Ann Berner</a:t>
            </a:r>
            <a:endParaRPr lang="en-US" sz="1000" b="1" kern="1400" dirty="0">
              <a:solidFill>
                <a:srgbClr val="212120"/>
              </a:solidFill>
              <a:effectLst/>
              <a:latin typeface="Times New Roman" panose="02020603050405020304" pitchFamily="18" charset="0"/>
              <a:ea typeface="Times New Roman" panose="02020603050405020304" pitchFamily="18" charset="0"/>
            </a:endParaRPr>
          </a:p>
          <a:p>
            <a:pPr marL="742950" marR="0" lvl="1" indent="-285750">
              <a:lnSpc>
                <a:spcPct val="150000"/>
              </a:lnSpc>
              <a:spcBef>
                <a:spcPts val="0"/>
              </a:spcBef>
              <a:spcAft>
                <a:spcPts val="0"/>
              </a:spcAft>
              <a:buFont typeface="+mj-lt"/>
              <a:buAutoNum type="alphaLcPeriod"/>
            </a:pPr>
            <a:r>
              <a:rPr lang="en-US" sz="1200" b="1" kern="1400" dirty="0">
                <a:solidFill>
                  <a:srgbClr val="212120"/>
                </a:solidFill>
                <a:effectLst/>
                <a:latin typeface="Candara" panose="020E0502030303020204" pitchFamily="34" charset="0"/>
                <a:ea typeface="Times New Roman" panose="02020603050405020304" pitchFamily="18" charset="0"/>
                <a:cs typeface="Aparajita" panose="02020603050405020304" pitchFamily="18" charset="0"/>
              </a:rPr>
              <a:t>Changes and Process – Angie Vyas-Knight</a:t>
            </a:r>
            <a:endParaRPr lang="en-US" sz="1000" b="1" kern="1400" dirty="0">
              <a:solidFill>
                <a:srgbClr val="212120"/>
              </a:solidFill>
              <a:effectLst/>
              <a:latin typeface="Times New Roman" panose="02020603050405020304" pitchFamily="18" charset="0"/>
              <a:ea typeface="Times New Roman" panose="02020603050405020304" pitchFamily="18" charset="0"/>
            </a:endParaRPr>
          </a:p>
          <a:p>
            <a:pPr marL="742950" marR="0" lvl="1" indent="-285750">
              <a:lnSpc>
                <a:spcPct val="150000"/>
              </a:lnSpc>
              <a:spcBef>
                <a:spcPts val="0"/>
              </a:spcBef>
              <a:spcAft>
                <a:spcPts val="0"/>
              </a:spcAft>
              <a:buFont typeface="+mj-lt"/>
              <a:buAutoNum type="alphaLcPeriod"/>
            </a:pPr>
            <a:r>
              <a:rPr lang="en-US" sz="1200" b="1" kern="1400" dirty="0">
                <a:solidFill>
                  <a:srgbClr val="212120"/>
                </a:solidFill>
                <a:effectLst/>
                <a:latin typeface="Candara" panose="020E0502030303020204" pitchFamily="34" charset="0"/>
                <a:ea typeface="Times New Roman" panose="02020603050405020304" pitchFamily="18" charset="0"/>
                <a:cs typeface="Aparajita" panose="02020603050405020304" pitchFamily="18" charset="0"/>
              </a:rPr>
              <a:t>Telehealth Quality Assurance Validation Tool – Lindsay Slattery-Cerny</a:t>
            </a:r>
            <a:endParaRPr lang="en-US" sz="1000" b="1" kern="1400" dirty="0">
              <a:solidFill>
                <a:srgbClr val="212120"/>
              </a:solidFill>
              <a:effectLst/>
              <a:latin typeface="Times New Roman" panose="02020603050405020304" pitchFamily="18" charset="0"/>
              <a:ea typeface="Times New Roman" panose="02020603050405020304" pitchFamily="18" charset="0"/>
            </a:endParaRPr>
          </a:p>
          <a:p>
            <a:pPr marL="342900" marR="0" lvl="0" indent="-342900">
              <a:lnSpc>
                <a:spcPct val="150000"/>
              </a:lnSpc>
              <a:spcBef>
                <a:spcPts val="0"/>
              </a:spcBef>
              <a:spcAft>
                <a:spcPts val="0"/>
              </a:spcAft>
              <a:buClr>
                <a:srgbClr val="003366"/>
              </a:buClr>
              <a:buFont typeface="+mj-lt"/>
              <a:buAutoNum type="arabicPeriod"/>
            </a:pPr>
            <a:r>
              <a:rPr lang="en-US" sz="1200" b="1" kern="1400" dirty="0">
                <a:solidFill>
                  <a:srgbClr val="212120"/>
                </a:solidFill>
                <a:effectLst/>
                <a:latin typeface="Candara" panose="020E0502030303020204" pitchFamily="34" charset="0"/>
                <a:ea typeface="Times New Roman" panose="02020603050405020304" pitchFamily="18" charset="0"/>
                <a:cs typeface="Aparajita" panose="02020603050405020304" pitchFamily="18" charset="0"/>
              </a:rPr>
              <a:t>Provider E-Contracting System 2 Implementation – Daniel Oria</a:t>
            </a:r>
            <a:endParaRPr lang="en-US" sz="1000" b="1" kern="1400" dirty="0">
              <a:solidFill>
                <a:srgbClr val="21212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50000"/>
              </a:lnSpc>
              <a:spcBef>
                <a:spcPts val="0"/>
              </a:spcBef>
              <a:spcAft>
                <a:spcPts val="0"/>
              </a:spcAft>
              <a:buClr>
                <a:srgbClr val="003366"/>
              </a:buClr>
              <a:buFont typeface="+mj-lt"/>
              <a:buAutoNum type="arabicPeriod"/>
            </a:pPr>
            <a:r>
              <a:rPr lang="en-US" sz="1200" b="1" kern="1400" dirty="0">
                <a:solidFill>
                  <a:srgbClr val="212120"/>
                </a:solidFill>
                <a:effectLst/>
                <a:latin typeface="Candara" panose="020E0502030303020204" pitchFamily="34" charset="0"/>
                <a:ea typeface="Times New Roman" panose="02020603050405020304" pitchFamily="18" charset="0"/>
                <a:cs typeface="Aparajita" panose="02020603050405020304" pitchFamily="18" charset="0"/>
              </a:rPr>
              <a:t>Electronic Invoice Application – Becky Walker</a:t>
            </a:r>
            <a:endParaRPr lang="en-US" sz="1000" b="1" kern="1400" dirty="0">
              <a:solidFill>
                <a:srgbClr val="21212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50000"/>
              </a:lnSpc>
              <a:spcBef>
                <a:spcPts val="0"/>
              </a:spcBef>
              <a:spcAft>
                <a:spcPts val="0"/>
              </a:spcAft>
              <a:buClr>
                <a:srgbClr val="003366"/>
              </a:buClr>
              <a:buFont typeface="+mj-lt"/>
              <a:buAutoNum type="arabicPeriod"/>
            </a:pPr>
            <a:r>
              <a:rPr lang="en-US" sz="1200" b="1" kern="1400" dirty="0">
                <a:solidFill>
                  <a:srgbClr val="212120"/>
                </a:solidFill>
                <a:effectLst/>
                <a:latin typeface="Candara" panose="020E0502030303020204" pitchFamily="34" charset="0"/>
                <a:ea typeface="Times New Roman" panose="02020603050405020304" pitchFamily="18" charset="0"/>
                <a:cs typeface="Aparajita" panose="02020603050405020304" pitchFamily="18" charset="0"/>
              </a:rPr>
              <a:t>Vouchers – Linda Kane and Greg Jackson</a:t>
            </a:r>
            <a:endParaRPr lang="en-US" sz="1000" b="1" kern="1400" dirty="0">
              <a:solidFill>
                <a:srgbClr val="21212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50000"/>
              </a:lnSpc>
              <a:spcBef>
                <a:spcPts val="0"/>
              </a:spcBef>
              <a:spcAft>
                <a:spcPts val="0"/>
              </a:spcAft>
              <a:buClr>
                <a:srgbClr val="003366"/>
              </a:buClr>
              <a:buFont typeface="+mj-lt"/>
              <a:buAutoNum type="arabicPeriod"/>
            </a:pPr>
            <a:r>
              <a:rPr lang="en-US" sz="1200" b="1" kern="1400" dirty="0">
                <a:solidFill>
                  <a:srgbClr val="212120"/>
                </a:solidFill>
                <a:effectLst/>
                <a:latin typeface="Candara" panose="020E0502030303020204" pitchFamily="34" charset="0"/>
                <a:ea typeface="Times New Roman" panose="02020603050405020304" pitchFamily="18" charset="0"/>
                <a:cs typeface="Aparajita" panose="02020603050405020304" pitchFamily="18" charset="0"/>
              </a:rPr>
              <a:t>Consumer Satisfaction Surveys – Daniel Oria</a:t>
            </a:r>
            <a:endParaRPr lang="en-US" sz="1000" b="1" kern="1400" dirty="0">
              <a:solidFill>
                <a:srgbClr val="21212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50000"/>
              </a:lnSpc>
              <a:spcBef>
                <a:spcPts val="0"/>
              </a:spcBef>
              <a:spcAft>
                <a:spcPts val="0"/>
              </a:spcAft>
              <a:buClr>
                <a:srgbClr val="003366"/>
              </a:buClr>
              <a:buFont typeface="+mj-lt"/>
              <a:buAutoNum type="arabicPeriod"/>
            </a:pPr>
            <a:r>
              <a:rPr lang="en-US" sz="1200" b="1" kern="1400" dirty="0" err="1">
                <a:solidFill>
                  <a:srgbClr val="212120"/>
                </a:solidFill>
                <a:effectLst/>
                <a:latin typeface="Candara" panose="020E0502030303020204" pitchFamily="34" charset="0"/>
                <a:ea typeface="Times New Roman" panose="02020603050405020304" pitchFamily="18" charset="0"/>
                <a:cs typeface="Aparajita" panose="02020603050405020304" pitchFamily="18" charset="0"/>
              </a:rPr>
              <a:t>MyStrength</a:t>
            </a:r>
            <a:r>
              <a:rPr lang="en-US" sz="1200" b="1" kern="1400" dirty="0">
                <a:solidFill>
                  <a:srgbClr val="212120"/>
                </a:solidFill>
                <a:effectLst/>
                <a:latin typeface="Candara" panose="020E0502030303020204" pitchFamily="34" charset="0"/>
                <a:ea typeface="Times New Roman" panose="02020603050405020304" pitchFamily="18" charset="0"/>
                <a:cs typeface="Aparajita" panose="02020603050405020304" pitchFamily="18" charset="0"/>
              </a:rPr>
              <a:t> – Mayra Martinez-Gelabert</a:t>
            </a:r>
            <a:endParaRPr lang="en-US" sz="1000" b="1" kern="1400" dirty="0">
              <a:solidFill>
                <a:srgbClr val="21212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50000"/>
              </a:lnSpc>
              <a:spcBef>
                <a:spcPts val="0"/>
              </a:spcBef>
              <a:spcAft>
                <a:spcPts val="0"/>
              </a:spcAft>
              <a:buClr>
                <a:srgbClr val="003366"/>
              </a:buClr>
              <a:buFont typeface="+mj-lt"/>
              <a:buAutoNum type="arabicPeriod"/>
            </a:pPr>
            <a:r>
              <a:rPr lang="en-US" sz="1200" b="1" kern="1400" dirty="0">
                <a:solidFill>
                  <a:srgbClr val="212120"/>
                </a:solidFill>
                <a:effectLst/>
                <a:latin typeface="Candara" panose="020E0502030303020204" pitchFamily="34" charset="0"/>
                <a:ea typeface="Times New Roman" panose="02020603050405020304" pitchFamily="18" charset="0"/>
                <a:cs typeface="Aparajita" panose="02020603050405020304" pitchFamily="18" charset="0"/>
              </a:rPr>
              <a:t>Proposals for SOR 2 Funding – Linda Kane</a:t>
            </a:r>
            <a:endParaRPr lang="en-US" sz="1000" b="1" kern="1400" dirty="0">
              <a:solidFill>
                <a:srgbClr val="21212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50000"/>
              </a:lnSpc>
              <a:spcBef>
                <a:spcPts val="0"/>
              </a:spcBef>
              <a:spcAft>
                <a:spcPts val="0"/>
              </a:spcAft>
              <a:buClr>
                <a:srgbClr val="003366"/>
              </a:buClr>
              <a:buFont typeface="+mj-lt"/>
              <a:buAutoNum type="arabicPeriod"/>
            </a:pPr>
            <a:r>
              <a:rPr lang="en-US" sz="1200" b="1" kern="1400" dirty="0">
                <a:solidFill>
                  <a:srgbClr val="212120"/>
                </a:solidFill>
                <a:effectLst/>
                <a:latin typeface="Candara" panose="020E0502030303020204" pitchFamily="34" charset="0"/>
                <a:ea typeface="Times New Roman" panose="02020603050405020304" pitchFamily="18" charset="0"/>
                <a:cs typeface="Aparajita" panose="02020603050405020304" pitchFamily="18" charset="0"/>
              </a:rPr>
              <a:t>Telephone Number changes at SEFBHN</a:t>
            </a:r>
            <a:endParaRPr lang="en-US" sz="1000" b="1" kern="1400" dirty="0">
              <a:solidFill>
                <a:srgbClr val="21212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50000"/>
              </a:lnSpc>
              <a:spcBef>
                <a:spcPts val="0"/>
              </a:spcBef>
              <a:spcAft>
                <a:spcPts val="0"/>
              </a:spcAft>
              <a:buClr>
                <a:srgbClr val="003366"/>
              </a:buClr>
              <a:buFont typeface="+mj-lt"/>
              <a:buAutoNum type="arabicPeriod"/>
            </a:pPr>
            <a:r>
              <a:rPr lang="en-US" sz="1200" b="1" kern="1400" dirty="0">
                <a:solidFill>
                  <a:srgbClr val="212120"/>
                </a:solidFill>
                <a:effectLst/>
                <a:latin typeface="Candara" panose="020E0502030303020204" pitchFamily="34" charset="0"/>
                <a:ea typeface="Times New Roman" panose="02020603050405020304" pitchFamily="18" charset="0"/>
                <a:cs typeface="Aparajita" panose="02020603050405020304" pitchFamily="18" charset="0"/>
              </a:rPr>
              <a:t>Personal Protective Equipment - Becky Walker</a:t>
            </a:r>
            <a:endParaRPr lang="en-US" sz="1000" b="1" kern="1400" dirty="0">
              <a:solidFill>
                <a:srgbClr val="21212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50000"/>
              </a:lnSpc>
              <a:spcBef>
                <a:spcPts val="0"/>
              </a:spcBef>
              <a:spcAft>
                <a:spcPts val="0"/>
              </a:spcAft>
              <a:buClr>
                <a:srgbClr val="003366"/>
              </a:buClr>
              <a:buFont typeface="+mj-lt"/>
              <a:buAutoNum type="arabicPeriod"/>
            </a:pPr>
            <a:r>
              <a:rPr lang="en-US" sz="1200" b="1" kern="1400" dirty="0">
                <a:solidFill>
                  <a:srgbClr val="212120"/>
                </a:solidFill>
                <a:effectLst/>
                <a:latin typeface="Candara" panose="020E0502030303020204" pitchFamily="34" charset="0"/>
                <a:ea typeface="Times New Roman" panose="02020603050405020304" pitchFamily="18" charset="0"/>
                <a:cs typeface="Aparajita" panose="02020603050405020304" pitchFamily="18" charset="0"/>
              </a:rPr>
              <a:t>House Bill 945 Coordinated System of Care – Jill Sorensen</a:t>
            </a:r>
            <a:endParaRPr lang="en-US" sz="1000" b="1" kern="1400" dirty="0">
              <a:solidFill>
                <a:srgbClr val="21212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50000"/>
              </a:lnSpc>
              <a:spcBef>
                <a:spcPts val="0"/>
              </a:spcBef>
              <a:spcAft>
                <a:spcPts val="0"/>
              </a:spcAft>
              <a:buClr>
                <a:srgbClr val="003366"/>
              </a:buClr>
              <a:buFont typeface="+mj-lt"/>
              <a:buAutoNum type="arabicPeriod"/>
            </a:pPr>
            <a:r>
              <a:rPr lang="en-US" sz="1200" b="1" kern="1400" dirty="0">
                <a:solidFill>
                  <a:srgbClr val="212120"/>
                </a:solidFill>
                <a:effectLst/>
                <a:latin typeface="Candara" panose="020E0502030303020204" pitchFamily="34" charset="0"/>
                <a:ea typeface="Times New Roman" panose="02020603050405020304" pitchFamily="18" charset="0"/>
                <a:cs typeface="Aparajita" panose="02020603050405020304" pitchFamily="18" charset="0"/>
              </a:rPr>
              <a:t>FASAMS Update- Discharge Reasons – Diego and Sharyn</a:t>
            </a:r>
            <a:endParaRPr lang="en-US" sz="1000" b="1" kern="1400" dirty="0">
              <a:solidFill>
                <a:srgbClr val="21212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3120678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E7341-E1B0-4622-BF7E-1CA317334D30}"/>
              </a:ext>
            </a:extLst>
          </p:cNvPr>
          <p:cNvSpPr>
            <a:spLocks noGrp="1"/>
          </p:cNvSpPr>
          <p:nvPr>
            <p:ph type="ctrTitle"/>
          </p:nvPr>
        </p:nvSpPr>
        <p:spPr/>
        <p:txBody>
          <a:bodyPr/>
          <a:lstStyle/>
          <a:p>
            <a:r>
              <a:rPr lang="en-US" dirty="0"/>
              <a:t>Tiers 2 and 3</a:t>
            </a:r>
          </a:p>
        </p:txBody>
      </p:sp>
      <p:sp>
        <p:nvSpPr>
          <p:cNvPr id="3" name="Subtitle 2">
            <a:extLst>
              <a:ext uri="{FF2B5EF4-FFF2-40B4-BE49-F238E27FC236}">
                <a16:creationId xmlns:a16="http://schemas.microsoft.com/office/drawing/2014/main" id="{5090B50A-8D4A-4986-AFA0-AD095D9F25F8}"/>
              </a:ext>
            </a:extLst>
          </p:cNvPr>
          <p:cNvSpPr>
            <a:spLocks noGrp="1"/>
          </p:cNvSpPr>
          <p:nvPr>
            <p:ph type="subTitle" idx="1"/>
          </p:nvPr>
        </p:nvSpPr>
        <p:spPr/>
        <p:txBody>
          <a:bodyPr>
            <a:normAutofit fontScale="85000" lnSpcReduction="10000"/>
          </a:bodyPr>
          <a:lstStyle/>
          <a:p>
            <a:r>
              <a:rPr lang="en-US" dirty="0"/>
              <a:t>Biggest Change: Focus is shifting to validation of policies and procedures instead of service delivery process and documentation.</a:t>
            </a:r>
          </a:p>
        </p:txBody>
      </p:sp>
    </p:spTree>
    <p:extLst>
      <p:ext uri="{BB962C8B-B14F-4D97-AF65-F5344CB8AC3E}">
        <p14:creationId xmlns:p14="http://schemas.microsoft.com/office/powerpoint/2010/main" val="3503491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46E93-F77B-419C-9D55-017C05687895}"/>
              </a:ext>
            </a:extLst>
          </p:cNvPr>
          <p:cNvSpPr>
            <a:spLocks noGrp="1"/>
          </p:cNvSpPr>
          <p:nvPr>
            <p:ph type="title"/>
          </p:nvPr>
        </p:nvSpPr>
        <p:spPr/>
        <p:txBody>
          <a:bodyPr>
            <a:normAutofit/>
          </a:bodyPr>
          <a:lstStyle/>
          <a:p>
            <a:r>
              <a:rPr lang="en-US" sz="3600" dirty="0"/>
              <a:t>Tiers 2 and 3: Similar Scope Options</a:t>
            </a:r>
          </a:p>
        </p:txBody>
      </p:sp>
      <p:sp>
        <p:nvSpPr>
          <p:cNvPr id="3" name="Content Placeholder 2">
            <a:extLst>
              <a:ext uri="{FF2B5EF4-FFF2-40B4-BE49-F238E27FC236}">
                <a16:creationId xmlns:a16="http://schemas.microsoft.com/office/drawing/2014/main" id="{3B5C1DF3-2A1F-4154-8B83-F711FAE40A30}"/>
              </a:ext>
            </a:extLst>
          </p:cNvPr>
          <p:cNvSpPr>
            <a:spLocks noGrp="1"/>
          </p:cNvSpPr>
          <p:nvPr>
            <p:ph sz="half" idx="1"/>
          </p:nvPr>
        </p:nvSpPr>
        <p:spPr/>
        <p:txBody>
          <a:bodyPr>
            <a:normAutofit/>
          </a:bodyPr>
          <a:lstStyle/>
          <a:p>
            <a:r>
              <a:rPr lang="en-US" dirty="0"/>
              <a:t>Attestations and Administrative Review</a:t>
            </a:r>
          </a:p>
          <a:p>
            <a:r>
              <a:rPr lang="en-US" dirty="0"/>
              <a:t>Block Grant</a:t>
            </a:r>
          </a:p>
          <a:p>
            <a:r>
              <a:rPr lang="en-US" dirty="0"/>
              <a:t>Prevention Program</a:t>
            </a:r>
          </a:p>
          <a:p>
            <a:r>
              <a:rPr lang="en-US" dirty="0"/>
              <a:t>Quality Assurance/Quality Improvement Work Products</a:t>
            </a:r>
          </a:p>
        </p:txBody>
      </p:sp>
      <p:sp>
        <p:nvSpPr>
          <p:cNvPr id="4" name="Content Placeholder 3">
            <a:extLst>
              <a:ext uri="{FF2B5EF4-FFF2-40B4-BE49-F238E27FC236}">
                <a16:creationId xmlns:a16="http://schemas.microsoft.com/office/drawing/2014/main" id="{03398751-5DF2-43D8-BFBC-465D8077F467}"/>
              </a:ext>
            </a:extLst>
          </p:cNvPr>
          <p:cNvSpPr>
            <a:spLocks noGrp="1"/>
          </p:cNvSpPr>
          <p:nvPr>
            <p:ph sz="half" idx="2"/>
          </p:nvPr>
        </p:nvSpPr>
        <p:spPr/>
        <p:txBody>
          <a:bodyPr>
            <a:normAutofit/>
          </a:bodyPr>
          <a:lstStyle/>
          <a:p>
            <a:r>
              <a:rPr lang="en-US" dirty="0"/>
              <a:t>Recovery Oriented System of Care (ROSC)</a:t>
            </a:r>
          </a:p>
          <a:p>
            <a:r>
              <a:rPr lang="en-US" dirty="0"/>
              <a:t>Performance Outcome Measures</a:t>
            </a:r>
          </a:p>
          <a:p>
            <a:r>
              <a:rPr lang="en-US" dirty="0"/>
              <a:t>Program-Specific Deliverables</a:t>
            </a:r>
          </a:p>
          <a:p>
            <a:pPr marL="0" indent="0">
              <a:buNone/>
            </a:pPr>
            <a:endParaRPr lang="en-US" dirty="0"/>
          </a:p>
        </p:txBody>
      </p:sp>
    </p:spTree>
    <p:extLst>
      <p:ext uri="{BB962C8B-B14F-4D97-AF65-F5344CB8AC3E}">
        <p14:creationId xmlns:p14="http://schemas.microsoft.com/office/powerpoint/2010/main" val="2335407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46E93-F77B-419C-9D55-017C05687895}"/>
              </a:ext>
            </a:extLst>
          </p:cNvPr>
          <p:cNvSpPr>
            <a:spLocks noGrp="1"/>
          </p:cNvSpPr>
          <p:nvPr>
            <p:ph type="title"/>
          </p:nvPr>
        </p:nvSpPr>
        <p:spPr/>
        <p:txBody>
          <a:bodyPr>
            <a:normAutofit/>
          </a:bodyPr>
          <a:lstStyle/>
          <a:p>
            <a:r>
              <a:rPr lang="en-US" sz="3600" dirty="0"/>
              <a:t>Tiers 2 and 3: Differences</a:t>
            </a:r>
          </a:p>
        </p:txBody>
      </p:sp>
      <p:sp>
        <p:nvSpPr>
          <p:cNvPr id="3" name="Content Placeholder 2">
            <a:extLst>
              <a:ext uri="{FF2B5EF4-FFF2-40B4-BE49-F238E27FC236}">
                <a16:creationId xmlns:a16="http://schemas.microsoft.com/office/drawing/2014/main" id="{3B5C1DF3-2A1F-4154-8B83-F711FAE40A30}"/>
              </a:ext>
            </a:extLst>
          </p:cNvPr>
          <p:cNvSpPr>
            <a:spLocks noGrp="1"/>
          </p:cNvSpPr>
          <p:nvPr>
            <p:ph sz="half" idx="1"/>
          </p:nvPr>
        </p:nvSpPr>
        <p:spPr/>
        <p:txBody>
          <a:bodyPr>
            <a:normAutofit lnSpcReduction="10000"/>
          </a:bodyPr>
          <a:lstStyle/>
          <a:p>
            <a:pPr algn="just"/>
            <a:r>
              <a:rPr lang="en-US" dirty="0"/>
              <a:t>Tier 2</a:t>
            </a:r>
          </a:p>
          <a:p>
            <a:pPr lvl="1" algn="just"/>
            <a:r>
              <a:rPr lang="en-US" dirty="0"/>
              <a:t>Primarily (not exclusively) done through Desk Review</a:t>
            </a:r>
          </a:p>
          <a:p>
            <a:pPr lvl="1" algn="just"/>
            <a:r>
              <a:rPr lang="en-US" dirty="0"/>
              <a:t>Will follow-up on areas of concern identified in Tier 1 (Risk Assessment Desk Review)</a:t>
            </a:r>
          </a:p>
          <a:p>
            <a:pPr lvl="1" algn="just"/>
            <a:r>
              <a:rPr lang="en-US" dirty="0"/>
              <a:t>A report will not be generated at the completion of a Tier 2 if it is determined a Tier 3 validation will be required.</a:t>
            </a:r>
          </a:p>
        </p:txBody>
      </p:sp>
      <p:sp>
        <p:nvSpPr>
          <p:cNvPr id="4" name="Content Placeholder 3">
            <a:extLst>
              <a:ext uri="{FF2B5EF4-FFF2-40B4-BE49-F238E27FC236}">
                <a16:creationId xmlns:a16="http://schemas.microsoft.com/office/drawing/2014/main" id="{03398751-5DF2-43D8-BFBC-465D8077F467}"/>
              </a:ext>
            </a:extLst>
          </p:cNvPr>
          <p:cNvSpPr>
            <a:spLocks noGrp="1"/>
          </p:cNvSpPr>
          <p:nvPr>
            <p:ph sz="half" idx="2"/>
          </p:nvPr>
        </p:nvSpPr>
        <p:spPr/>
        <p:txBody>
          <a:bodyPr>
            <a:normAutofit lnSpcReduction="10000"/>
          </a:bodyPr>
          <a:lstStyle/>
          <a:p>
            <a:pPr algn="just"/>
            <a:r>
              <a:rPr lang="en-US" dirty="0"/>
              <a:t>Tier 3</a:t>
            </a:r>
          </a:p>
          <a:p>
            <a:pPr lvl="1" algn="just"/>
            <a:r>
              <a:rPr lang="en-US" dirty="0"/>
              <a:t>Typically done on-site </a:t>
            </a:r>
          </a:p>
          <a:p>
            <a:pPr lvl="2" algn="just"/>
            <a:r>
              <a:rPr lang="en-US" dirty="0"/>
              <a:t>As a result </a:t>
            </a:r>
            <a:r>
              <a:rPr lang="en-US"/>
              <a:t>of Coronavirus, </a:t>
            </a:r>
            <a:r>
              <a:rPr lang="en-US" dirty="0"/>
              <a:t>a virtual visit may be used similar to the major accrediting bodies to maintain safety</a:t>
            </a:r>
          </a:p>
          <a:p>
            <a:pPr lvl="1" algn="just"/>
            <a:r>
              <a:rPr lang="en-US" dirty="0"/>
              <a:t>Includes Interviews</a:t>
            </a:r>
          </a:p>
          <a:p>
            <a:pPr lvl="1" algn="just"/>
            <a:r>
              <a:rPr lang="en-US" dirty="0"/>
              <a:t>Will follow-up on areas of concern identified in Tier 2.</a:t>
            </a:r>
          </a:p>
          <a:p>
            <a:pPr lvl="1" algn="just"/>
            <a:r>
              <a:rPr lang="en-US" dirty="0"/>
              <a:t>On-Site visits can be due to DCF frequency requirements and  technical assistance to new agencies – not just high risk.</a:t>
            </a:r>
          </a:p>
        </p:txBody>
      </p:sp>
    </p:spTree>
    <p:extLst>
      <p:ext uri="{BB962C8B-B14F-4D97-AF65-F5344CB8AC3E}">
        <p14:creationId xmlns:p14="http://schemas.microsoft.com/office/powerpoint/2010/main" val="2979272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Scope: Attestations and Administrative Review</a:t>
            </a:r>
          </a:p>
        </p:txBody>
      </p:sp>
      <p:sp>
        <p:nvSpPr>
          <p:cNvPr id="6" name="Content Placeholder 5"/>
          <p:cNvSpPr>
            <a:spLocks noGrp="1"/>
          </p:cNvSpPr>
          <p:nvPr>
            <p:ph type="body" sz="half" idx="2"/>
          </p:nvPr>
        </p:nvSpPr>
        <p:spPr/>
        <p:txBody>
          <a:bodyPr>
            <a:normAutofit/>
          </a:bodyPr>
          <a:lstStyle/>
          <a:p>
            <a:r>
              <a:rPr lang="en-US" dirty="0"/>
              <a:t>Validates adherence to </a:t>
            </a:r>
            <a:r>
              <a:rPr lang="en-US"/>
              <a:t>administrative policies, </a:t>
            </a:r>
            <a:r>
              <a:rPr lang="en-US" dirty="0"/>
              <a:t>ensures employment qualifications per DCF </a:t>
            </a:r>
            <a:r>
              <a:rPr lang="en-US"/>
              <a:t>are met, </a:t>
            </a:r>
            <a:r>
              <a:rPr lang="en-US" dirty="0"/>
              <a:t>and quality service delivery is taking place</a:t>
            </a:r>
          </a:p>
        </p:txBody>
      </p:sp>
      <p:sp>
        <p:nvSpPr>
          <p:cNvPr id="3" name="Content Placeholder 2">
            <a:extLst>
              <a:ext uri="{FF2B5EF4-FFF2-40B4-BE49-F238E27FC236}">
                <a16:creationId xmlns:a16="http://schemas.microsoft.com/office/drawing/2014/main" id="{8510716E-8869-408A-8A65-A0289A01015E}"/>
              </a:ext>
            </a:extLst>
          </p:cNvPr>
          <p:cNvSpPr>
            <a:spLocks noGrp="1"/>
          </p:cNvSpPr>
          <p:nvPr>
            <p:ph idx="1"/>
          </p:nvPr>
        </p:nvSpPr>
        <p:spPr>
          <a:xfrm>
            <a:off x="4470825" y="609600"/>
            <a:ext cx="6805427" cy="5765800"/>
          </a:xfrm>
        </p:spPr>
        <p:txBody>
          <a:bodyPr>
            <a:normAutofit/>
          </a:bodyPr>
          <a:lstStyle/>
          <a:p>
            <a:r>
              <a:rPr lang="en-US" dirty="0"/>
              <a:t>Employee Screening and Training</a:t>
            </a:r>
          </a:p>
          <a:p>
            <a:r>
              <a:rPr lang="en-US" dirty="0"/>
              <a:t>Incident Reporting</a:t>
            </a:r>
          </a:p>
          <a:p>
            <a:r>
              <a:rPr lang="en-US" dirty="0"/>
              <a:t>Satisfaction Surveys</a:t>
            </a:r>
          </a:p>
          <a:p>
            <a:r>
              <a:rPr lang="en-US" dirty="0"/>
              <a:t>Financial Eligibility</a:t>
            </a:r>
          </a:p>
          <a:p>
            <a:r>
              <a:rPr lang="en-US" dirty="0"/>
              <a:t>Required Reports</a:t>
            </a:r>
          </a:p>
          <a:p>
            <a:r>
              <a:rPr lang="en-US" dirty="0"/>
              <a:t>Rights or Denial of Services Grievances</a:t>
            </a:r>
          </a:p>
          <a:p>
            <a:r>
              <a:rPr lang="en-US" dirty="0"/>
              <a:t>Service/Invoice Validation</a:t>
            </a:r>
          </a:p>
        </p:txBody>
      </p:sp>
    </p:spTree>
    <p:extLst>
      <p:ext uri="{BB962C8B-B14F-4D97-AF65-F5344CB8AC3E}">
        <p14:creationId xmlns:p14="http://schemas.microsoft.com/office/powerpoint/2010/main" val="3713081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Scope: Block Grant</a:t>
            </a:r>
          </a:p>
        </p:txBody>
      </p:sp>
      <p:sp>
        <p:nvSpPr>
          <p:cNvPr id="6" name="Content Placeholder 5"/>
          <p:cNvSpPr>
            <a:spLocks noGrp="1"/>
          </p:cNvSpPr>
          <p:nvPr>
            <p:ph type="body" sz="half" idx="2"/>
          </p:nvPr>
        </p:nvSpPr>
        <p:spPr/>
        <p:txBody>
          <a:bodyPr>
            <a:normAutofit/>
          </a:bodyPr>
          <a:lstStyle/>
          <a:p>
            <a:r>
              <a:rPr lang="en-US" dirty="0"/>
              <a:t>Validates adhere to policies and guidance surrounding block grant programs</a:t>
            </a:r>
          </a:p>
        </p:txBody>
      </p:sp>
      <p:sp>
        <p:nvSpPr>
          <p:cNvPr id="3" name="Content Placeholder 2">
            <a:extLst>
              <a:ext uri="{FF2B5EF4-FFF2-40B4-BE49-F238E27FC236}">
                <a16:creationId xmlns:a16="http://schemas.microsoft.com/office/drawing/2014/main" id="{8510716E-8869-408A-8A65-A0289A01015E}"/>
              </a:ext>
            </a:extLst>
          </p:cNvPr>
          <p:cNvSpPr>
            <a:spLocks noGrp="1"/>
          </p:cNvSpPr>
          <p:nvPr>
            <p:ph idx="1"/>
          </p:nvPr>
        </p:nvSpPr>
        <p:spPr>
          <a:xfrm>
            <a:off x="4470825" y="609600"/>
            <a:ext cx="6805427" cy="5765800"/>
          </a:xfrm>
        </p:spPr>
        <p:txBody>
          <a:bodyPr>
            <a:normAutofit/>
          </a:bodyPr>
          <a:lstStyle/>
          <a:p>
            <a:r>
              <a:rPr lang="en-US" dirty="0"/>
              <a:t>Community Mental Health Services Block Grant</a:t>
            </a:r>
          </a:p>
          <a:p>
            <a:r>
              <a:rPr lang="en-US" dirty="0"/>
              <a:t>Substance Abuse Prevention and Treatment Block Grant</a:t>
            </a:r>
          </a:p>
          <a:p>
            <a:r>
              <a:rPr lang="en-US" dirty="0"/>
              <a:t>Substance Abuse Temporary Assistance for Needy Families (TANF)</a:t>
            </a:r>
          </a:p>
          <a:p>
            <a:r>
              <a:rPr lang="en-US" dirty="0"/>
              <a:t>Mental Health Temporary Assistance for Needy Families (TANF)</a:t>
            </a:r>
          </a:p>
          <a:p>
            <a:r>
              <a:rPr lang="en-US" dirty="0"/>
              <a:t>Substance Abuse HIV Programs</a:t>
            </a:r>
          </a:p>
        </p:txBody>
      </p:sp>
    </p:spTree>
    <p:extLst>
      <p:ext uri="{BB962C8B-B14F-4D97-AF65-F5344CB8AC3E}">
        <p14:creationId xmlns:p14="http://schemas.microsoft.com/office/powerpoint/2010/main" val="511933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Scope: Quality Assurance/Quality Improvement Work Products</a:t>
            </a:r>
          </a:p>
        </p:txBody>
      </p:sp>
      <p:sp>
        <p:nvSpPr>
          <p:cNvPr id="6" name="Content Placeholder 5"/>
          <p:cNvSpPr>
            <a:spLocks noGrp="1"/>
          </p:cNvSpPr>
          <p:nvPr>
            <p:ph type="body" sz="half" idx="2"/>
          </p:nvPr>
        </p:nvSpPr>
        <p:spPr/>
        <p:txBody>
          <a:bodyPr>
            <a:normAutofit/>
          </a:bodyPr>
          <a:lstStyle/>
          <a:p>
            <a:r>
              <a:rPr lang="en-US" dirty="0"/>
              <a:t>Validates activities described in the Service Delivery Narrative.</a:t>
            </a:r>
          </a:p>
        </p:txBody>
      </p:sp>
      <p:sp>
        <p:nvSpPr>
          <p:cNvPr id="3" name="Content Placeholder 2">
            <a:extLst>
              <a:ext uri="{FF2B5EF4-FFF2-40B4-BE49-F238E27FC236}">
                <a16:creationId xmlns:a16="http://schemas.microsoft.com/office/drawing/2014/main" id="{8510716E-8869-408A-8A65-A0289A01015E}"/>
              </a:ext>
            </a:extLst>
          </p:cNvPr>
          <p:cNvSpPr>
            <a:spLocks noGrp="1"/>
          </p:cNvSpPr>
          <p:nvPr>
            <p:ph idx="1"/>
          </p:nvPr>
        </p:nvSpPr>
        <p:spPr>
          <a:xfrm>
            <a:off x="4470825" y="609600"/>
            <a:ext cx="6805427" cy="5765800"/>
          </a:xfrm>
        </p:spPr>
        <p:txBody>
          <a:bodyPr>
            <a:noAutofit/>
          </a:bodyPr>
          <a:lstStyle/>
          <a:p>
            <a:r>
              <a:rPr lang="en-US" dirty="0"/>
              <a:t>Strategic Planning and Priorities</a:t>
            </a:r>
          </a:p>
          <a:p>
            <a:r>
              <a:rPr lang="en-US" dirty="0"/>
              <a:t>Family and Natural Supports</a:t>
            </a:r>
          </a:p>
          <a:p>
            <a:r>
              <a:rPr lang="en-US" dirty="0"/>
              <a:t>Wraparound</a:t>
            </a:r>
          </a:p>
          <a:p>
            <a:r>
              <a:rPr lang="en-US" dirty="0"/>
              <a:t>Non-Clinical Staff and Staff Wellbeing</a:t>
            </a:r>
          </a:p>
          <a:p>
            <a:r>
              <a:rPr lang="en-US" dirty="0"/>
              <a:t>Integration of Behavioral Health and Primary Care</a:t>
            </a:r>
          </a:p>
          <a:p>
            <a:r>
              <a:rPr lang="en-US" dirty="0"/>
              <a:t>Waitlist</a:t>
            </a:r>
          </a:p>
          <a:p>
            <a:r>
              <a:rPr lang="en-US" dirty="0"/>
              <a:t>Fidelity Review</a:t>
            </a:r>
          </a:p>
        </p:txBody>
      </p:sp>
    </p:spTree>
    <p:extLst>
      <p:ext uri="{BB962C8B-B14F-4D97-AF65-F5344CB8AC3E}">
        <p14:creationId xmlns:p14="http://schemas.microsoft.com/office/powerpoint/2010/main" val="117481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Scope: Quality Assurance/Quality Improvement Work Products</a:t>
            </a:r>
          </a:p>
        </p:txBody>
      </p:sp>
      <p:sp>
        <p:nvSpPr>
          <p:cNvPr id="6" name="Content Placeholder 5"/>
          <p:cNvSpPr>
            <a:spLocks noGrp="1"/>
          </p:cNvSpPr>
          <p:nvPr>
            <p:ph type="body" sz="half" idx="2"/>
          </p:nvPr>
        </p:nvSpPr>
        <p:spPr/>
        <p:txBody>
          <a:bodyPr>
            <a:normAutofit/>
          </a:bodyPr>
          <a:lstStyle/>
          <a:p>
            <a:r>
              <a:rPr lang="en-US" dirty="0"/>
              <a:t>Validates activities described in the Service Delivery Narrative.</a:t>
            </a:r>
          </a:p>
        </p:txBody>
      </p:sp>
      <p:sp>
        <p:nvSpPr>
          <p:cNvPr id="3" name="Content Placeholder 2">
            <a:extLst>
              <a:ext uri="{FF2B5EF4-FFF2-40B4-BE49-F238E27FC236}">
                <a16:creationId xmlns:a16="http://schemas.microsoft.com/office/drawing/2014/main" id="{8510716E-8869-408A-8A65-A0289A01015E}"/>
              </a:ext>
            </a:extLst>
          </p:cNvPr>
          <p:cNvSpPr>
            <a:spLocks noGrp="1"/>
          </p:cNvSpPr>
          <p:nvPr>
            <p:ph idx="1"/>
          </p:nvPr>
        </p:nvSpPr>
        <p:spPr>
          <a:xfrm>
            <a:off x="4470825" y="609600"/>
            <a:ext cx="6805427" cy="5765800"/>
          </a:xfrm>
        </p:spPr>
        <p:txBody>
          <a:bodyPr>
            <a:noAutofit/>
          </a:bodyPr>
          <a:lstStyle/>
          <a:p>
            <a:r>
              <a:rPr lang="en-US" dirty="0"/>
              <a:t>Certified Peer Recovery Services</a:t>
            </a:r>
          </a:p>
          <a:p>
            <a:r>
              <a:rPr lang="en-US" dirty="0"/>
              <a:t>Trauma-Informed Care</a:t>
            </a:r>
          </a:p>
          <a:p>
            <a:r>
              <a:rPr lang="en-US" dirty="0"/>
              <a:t>Medication-Assisted Treatment</a:t>
            </a:r>
          </a:p>
          <a:p>
            <a:r>
              <a:rPr lang="en-US" dirty="0"/>
              <a:t>Level of Care Assessment</a:t>
            </a:r>
          </a:p>
          <a:p>
            <a:r>
              <a:rPr lang="en-US" dirty="0"/>
              <a:t>Quality Assurance</a:t>
            </a:r>
          </a:p>
          <a:p>
            <a:r>
              <a:rPr lang="en-US" dirty="0"/>
              <a:t>Care Coordination</a:t>
            </a:r>
          </a:p>
        </p:txBody>
      </p:sp>
    </p:spTree>
    <p:extLst>
      <p:ext uri="{BB962C8B-B14F-4D97-AF65-F5344CB8AC3E}">
        <p14:creationId xmlns:p14="http://schemas.microsoft.com/office/powerpoint/2010/main" val="350118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Recovery Oriented System of Care (ROSC)</a:t>
            </a:r>
          </a:p>
        </p:txBody>
      </p:sp>
      <p:sp>
        <p:nvSpPr>
          <p:cNvPr id="6" name="Content Placeholder 5"/>
          <p:cNvSpPr>
            <a:spLocks noGrp="1"/>
          </p:cNvSpPr>
          <p:nvPr>
            <p:ph type="body" sz="half" idx="2"/>
          </p:nvPr>
        </p:nvSpPr>
        <p:spPr/>
        <p:txBody>
          <a:bodyPr>
            <a:normAutofit/>
          </a:bodyPr>
          <a:lstStyle/>
          <a:p>
            <a:r>
              <a:rPr lang="en-US" dirty="0"/>
              <a:t>Validates the agency’s efforts to ensure a ROSC-focused culture</a:t>
            </a:r>
          </a:p>
        </p:txBody>
      </p:sp>
      <p:sp>
        <p:nvSpPr>
          <p:cNvPr id="3" name="Content Placeholder 2">
            <a:extLst>
              <a:ext uri="{FF2B5EF4-FFF2-40B4-BE49-F238E27FC236}">
                <a16:creationId xmlns:a16="http://schemas.microsoft.com/office/drawing/2014/main" id="{8510716E-8869-408A-8A65-A0289A01015E}"/>
              </a:ext>
            </a:extLst>
          </p:cNvPr>
          <p:cNvSpPr>
            <a:spLocks noGrp="1"/>
          </p:cNvSpPr>
          <p:nvPr>
            <p:ph idx="1"/>
          </p:nvPr>
        </p:nvSpPr>
        <p:spPr>
          <a:xfrm>
            <a:off x="4470825" y="609600"/>
            <a:ext cx="6805427" cy="5765800"/>
          </a:xfrm>
        </p:spPr>
        <p:txBody>
          <a:bodyPr>
            <a:noAutofit/>
          </a:bodyPr>
          <a:lstStyle/>
          <a:p>
            <a:r>
              <a:rPr lang="en-US" dirty="0"/>
              <a:t>Meeting Basic Needs and Life Goals</a:t>
            </a:r>
          </a:p>
          <a:p>
            <a:r>
              <a:rPr lang="en-US" dirty="0"/>
              <a:t>Medication Assisted Treatment and Diversity of Treatment Options</a:t>
            </a:r>
          </a:p>
          <a:p>
            <a:r>
              <a:rPr lang="en-US" dirty="0"/>
              <a:t>Self Determination and Inviting Factor</a:t>
            </a:r>
          </a:p>
          <a:p>
            <a:r>
              <a:rPr lang="en-US" dirty="0"/>
              <a:t>Staff Interviews</a:t>
            </a:r>
          </a:p>
          <a:p>
            <a:r>
              <a:rPr lang="en-US" dirty="0"/>
              <a:t>Comprehensive Services and Involvement</a:t>
            </a:r>
          </a:p>
        </p:txBody>
      </p:sp>
    </p:spTree>
    <p:extLst>
      <p:ext uri="{BB962C8B-B14F-4D97-AF65-F5344CB8AC3E}">
        <p14:creationId xmlns:p14="http://schemas.microsoft.com/office/powerpoint/2010/main" val="925780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Recovery Oriented System of Care (ROSC)</a:t>
            </a:r>
          </a:p>
        </p:txBody>
      </p:sp>
      <p:sp>
        <p:nvSpPr>
          <p:cNvPr id="6" name="Content Placeholder 5"/>
          <p:cNvSpPr>
            <a:spLocks noGrp="1"/>
          </p:cNvSpPr>
          <p:nvPr>
            <p:ph type="body" sz="half" idx="2"/>
          </p:nvPr>
        </p:nvSpPr>
        <p:spPr/>
        <p:txBody>
          <a:bodyPr>
            <a:normAutofit/>
          </a:bodyPr>
          <a:lstStyle/>
          <a:p>
            <a:r>
              <a:rPr lang="en-US" dirty="0"/>
              <a:t>Validates the agency’s efforts to ensure a ROSC-focused culture</a:t>
            </a:r>
          </a:p>
        </p:txBody>
      </p:sp>
      <p:sp>
        <p:nvSpPr>
          <p:cNvPr id="3" name="Content Placeholder 2">
            <a:extLst>
              <a:ext uri="{FF2B5EF4-FFF2-40B4-BE49-F238E27FC236}">
                <a16:creationId xmlns:a16="http://schemas.microsoft.com/office/drawing/2014/main" id="{8510716E-8869-408A-8A65-A0289A01015E}"/>
              </a:ext>
            </a:extLst>
          </p:cNvPr>
          <p:cNvSpPr>
            <a:spLocks noGrp="1"/>
          </p:cNvSpPr>
          <p:nvPr>
            <p:ph idx="1"/>
          </p:nvPr>
        </p:nvSpPr>
        <p:spPr>
          <a:xfrm>
            <a:off x="4470825" y="609600"/>
            <a:ext cx="6805427" cy="5765800"/>
          </a:xfrm>
        </p:spPr>
        <p:txBody>
          <a:bodyPr>
            <a:noAutofit/>
          </a:bodyPr>
          <a:lstStyle/>
          <a:p>
            <a:r>
              <a:rPr lang="en-US" dirty="0"/>
              <a:t>Strengths Based Approach</a:t>
            </a:r>
          </a:p>
          <a:p>
            <a:r>
              <a:rPr lang="en-US"/>
              <a:t>Customization, Choice, </a:t>
            </a:r>
            <a:r>
              <a:rPr lang="en-US" dirty="0"/>
              <a:t>and Individually Tailored Services</a:t>
            </a:r>
          </a:p>
          <a:p>
            <a:r>
              <a:rPr lang="en-US"/>
              <a:t>Network Supports, Community Integration, </a:t>
            </a:r>
            <a:r>
              <a:rPr lang="en-US" dirty="0"/>
              <a:t>and Recovery Focus</a:t>
            </a:r>
          </a:p>
          <a:p>
            <a:r>
              <a:rPr lang="en-US" dirty="0"/>
              <a:t>Supplemental Security Income/Social Security Disability Insurance (SSI/SSDI</a:t>
            </a:r>
            <a:r>
              <a:rPr lang="en-US"/>
              <a:t>) Outreach, Access, </a:t>
            </a:r>
            <a:r>
              <a:rPr lang="en-US" dirty="0"/>
              <a:t>and Recovery (SOAR) Applications</a:t>
            </a:r>
          </a:p>
        </p:txBody>
      </p:sp>
    </p:spTree>
    <p:extLst>
      <p:ext uri="{BB962C8B-B14F-4D97-AF65-F5344CB8AC3E}">
        <p14:creationId xmlns:p14="http://schemas.microsoft.com/office/powerpoint/2010/main" val="101421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36A87-576A-46D9-A20D-91340EEE8283}"/>
              </a:ext>
            </a:extLst>
          </p:cNvPr>
          <p:cNvSpPr>
            <a:spLocks noGrp="1"/>
          </p:cNvSpPr>
          <p:nvPr>
            <p:ph type="title"/>
          </p:nvPr>
        </p:nvSpPr>
        <p:spPr/>
        <p:txBody>
          <a:bodyPr/>
          <a:lstStyle/>
          <a:p>
            <a:r>
              <a:rPr lang="en-US" dirty="0"/>
              <a:t>Scope: Other Areas</a:t>
            </a:r>
          </a:p>
        </p:txBody>
      </p:sp>
      <p:sp>
        <p:nvSpPr>
          <p:cNvPr id="3" name="Text Placeholder 2">
            <a:extLst>
              <a:ext uri="{FF2B5EF4-FFF2-40B4-BE49-F238E27FC236}">
                <a16:creationId xmlns:a16="http://schemas.microsoft.com/office/drawing/2014/main" id="{503E85A9-961C-4DD9-8EA9-AFD24AEAC722}"/>
              </a:ext>
            </a:extLst>
          </p:cNvPr>
          <p:cNvSpPr>
            <a:spLocks noGrp="1"/>
          </p:cNvSpPr>
          <p:nvPr>
            <p:ph type="body" sz="half" idx="2"/>
          </p:nvPr>
        </p:nvSpPr>
        <p:spPr/>
        <p:txBody>
          <a:bodyPr/>
          <a:lstStyle/>
          <a:p>
            <a:r>
              <a:rPr lang="en-US" dirty="0"/>
              <a:t>Validates the quality of performance Outcome Measures</a:t>
            </a:r>
          </a:p>
        </p:txBody>
      </p:sp>
      <p:sp>
        <p:nvSpPr>
          <p:cNvPr id="4" name="Content Placeholder 3">
            <a:extLst>
              <a:ext uri="{FF2B5EF4-FFF2-40B4-BE49-F238E27FC236}">
                <a16:creationId xmlns:a16="http://schemas.microsoft.com/office/drawing/2014/main" id="{54184C20-4747-4E21-916D-391E66D8305E}"/>
              </a:ext>
            </a:extLst>
          </p:cNvPr>
          <p:cNvSpPr>
            <a:spLocks noGrp="1"/>
          </p:cNvSpPr>
          <p:nvPr>
            <p:ph idx="1"/>
          </p:nvPr>
        </p:nvSpPr>
        <p:spPr>
          <a:xfrm>
            <a:off x="4470825" y="457200"/>
            <a:ext cx="6805427" cy="5918200"/>
          </a:xfrm>
        </p:spPr>
        <p:txBody>
          <a:bodyPr>
            <a:normAutofit/>
          </a:bodyPr>
          <a:lstStyle/>
          <a:p>
            <a:r>
              <a:rPr lang="en-US" dirty="0"/>
              <a:t>Prevention Programs: A review of the prevention services in a contract to ensure compliance with prevention and block grant requirements</a:t>
            </a:r>
          </a:p>
          <a:p>
            <a:r>
              <a:rPr lang="en-US" dirty="0"/>
              <a:t>Performance Outcome Measure Validation: Review of service appropriate performance outcome measure data and related documentation.</a:t>
            </a:r>
          </a:p>
          <a:p>
            <a:r>
              <a:rPr lang="en-US" dirty="0"/>
              <a:t>Program-Specific Deliverables: A review of program-specific deliverables and their related documentation may occur.</a:t>
            </a:r>
          </a:p>
        </p:txBody>
      </p:sp>
    </p:spTree>
    <p:extLst>
      <p:ext uri="{BB962C8B-B14F-4D97-AF65-F5344CB8AC3E}">
        <p14:creationId xmlns:p14="http://schemas.microsoft.com/office/powerpoint/2010/main" val="495027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1F16F-7C62-42E9-BC8A-FE13351D42E2}"/>
              </a:ext>
            </a:extLst>
          </p:cNvPr>
          <p:cNvSpPr>
            <a:spLocks noGrp="1"/>
          </p:cNvSpPr>
          <p:nvPr>
            <p:ph type="title"/>
          </p:nvPr>
        </p:nvSpPr>
        <p:spPr/>
        <p:txBody>
          <a:bodyPr>
            <a:normAutofit/>
          </a:bodyPr>
          <a:lstStyle/>
          <a:p>
            <a:r>
              <a:rPr lang="en-US" sz="6000" b="1" dirty="0"/>
              <a:t>Ownership and Accountability</a:t>
            </a:r>
          </a:p>
        </p:txBody>
      </p:sp>
      <p:sp>
        <p:nvSpPr>
          <p:cNvPr id="3" name="Content Placeholder 2">
            <a:extLst>
              <a:ext uri="{FF2B5EF4-FFF2-40B4-BE49-F238E27FC236}">
                <a16:creationId xmlns:a16="http://schemas.microsoft.com/office/drawing/2014/main" id="{3B5788F0-262A-43E5-BE69-233A53ED5734}"/>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8700601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4177" y="4445000"/>
            <a:ext cx="7008574" cy="1930400"/>
          </a:xfrm>
        </p:spPr>
        <p:txBody>
          <a:bodyPr anchor="t">
            <a:normAutofit/>
          </a:bodyPr>
          <a:lstStyle/>
          <a:p>
            <a:r>
              <a:rPr lang="en-US" dirty="0"/>
              <a:t>Questions Always Welcomed</a:t>
            </a:r>
          </a:p>
        </p:txBody>
      </p:sp>
      <p:sp>
        <p:nvSpPr>
          <p:cNvPr id="3" name="Text Placeholder 2"/>
          <p:cNvSpPr>
            <a:spLocks noGrp="1"/>
          </p:cNvSpPr>
          <p:nvPr>
            <p:ph type="body" idx="1"/>
          </p:nvPr>
        </p:nvSpPr>
        <p:spPr>
          <a:xfrm>
            <a:off x="814177" y="3124201"/>
            <a:ext cx="7008574" cy="1296987"/>
          </a:xfrm>
        </p:spPr>
        <p:txBody>
          <a:bodyPr anchor="b">
            <a:normAutofit/>
          </a:bodyPr>
          <a:lstStyle/>
          <a:p>
            <a:pPr>
              <a:spcAft>
                <a:spcPts val="600"/>
              </a:spcAft>
            </a:pPr>
            <a:r>
              <a:rPr lang="en-US" dirty="0"/>
              <a:t>(Socially Distanced)</a:t>
            </a:r>
          </a:p>
        </p:txBody>
      </p:sp>
    </p:spTree>
    <p:extLst>
      <p:ext uri="{BB962C8B-B14F-4D97-AF65-F5344CB8AC3E}">
        <p14:creationId xmlns:p14="http://schemas.microsoft.com/office/powerpoint/2010/main" val="1997697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B5B09F67-0226-4836-9B22-AFF94EF63B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4F2EC"/>
              </a:solidFill>
              <a:effectLst/>
              <a:uLnTx/>
              <a:uFillTx/>
              <a:latin typeface="Arial Nova Light"/>
              <a:ea typeface="+mn-ea"/>
              <a:cs typeface="+mn-cs"/>
            </a:endParaRPr>
          </a:p>
        </p:txBody>
      </p:sp>
      <p:sp>
        <p:nvSpPr>
          <p:cNvPr id="37" name="Freeform: Shape 36">
            <a:extLst>
              <a:ext uri="{FF2B5EF4-FFF2-40B4-BE49-F238E27FC236}">
                <a16:creationId xmlns:a16="http://schemas.microsoft.com/office/drawing/2014/main" id="{EF6D18FB-3D39-4747-9ED8-42C5DFAB8A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1" y="1"/>
            <a:ext cx="5199156" cy="6857999"/>
          </a:xfrm>
          <a:custGeom>
            <a:avLst/>
            <a:gdLst>
              <a:gd name="connsiteX0" fmla="*/ 0 w 5199156"/>
              <a:gd name="connsiteY0" fmla="*/ 0 h 6857999"/>
              <a:gd name="connsiteX1" fmla="*/ 5199156 w 5199156"/>
              <a:gd name="connsiteY1" fmla="*/ 0 h 6857999"/>
              <a:gd name="connsiteX2" fmla="*/ 5199156 w 5199156"/>
              <a:gd name="connsiteY2" fmla="*/ 4404241 h 6857999"/>
              <a:gd name="connsiteX3" fmla="*/ 2996280 w 5199156"/>
              <a:gd name="connsiteY3" fmla="*/ 6845331 h 6857999"/>
              <a:gd name="connsiteX4" fmla="*/ 2762435 w 5199156"/>
              <a:gd name="connsiteY4" fmla="*/ 6857139 h 6857999"/>
              <a:gd name="connsiteX5" fmla="*/ 2762435 w 5199156"/>
              <a:gd name="connsiteY5" fmla="*/ 6857999 h 6857999"/>
              <a:gd name="connsiteX6" fmla="*/ 2745398 w 5199156"/>
              <a:gd name="connsiteY6" fmla="*/ 6857999 h 6857999"/>
              <a:gd name="connsiteX7" fmla="*/ 0 w 5199156"/>
              <a:gd name="connsiteY7"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9156" h="6857999">
                <a:moveTo>
                  <a:pt x="0" y="0"/>
                </a:moveTo>
                <a:lnTo>
                  <a:pt x="5199156" y="0"/>
                </a:lnTo>
                <a:lnTo>
                  <a:pt x="5199156" y="4404241"/>
                </a:lnTo>
                <a:cubicBezTo>
                  <a:pt x="5199156" y="5674715"/>
                  <a:pt x="4233603" y="6719673"/>
                  <a:pt x="2996280" y="6845331"/>
                </a:cubicBezTo>
                <a:lnTo>
                  <a:pt x="2762435" y="6857139"/>
                </a:lnTo>
                <a:lnTo>
                  <a:pt x="2762435" y="6857999"/>
                </a:lnTo>
                <a:lnTo>
                  <a:pt x="2745398" y="6857999"/>
                </a:lnTo>
                <a:lnTo>
                  <a:pt x="0" y="685799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4F2EC"/>
              </a:solidFill>
              <a:effectLst/>
              <a:uLnTx/>
              <a:uFillTx/>
              <a:latin typeface="Arial Nova Light"/>
              <a:ea typeface="+mn-ea"/>
              <a:cs typeface="+mn-cs"/>
            </a:endParaRPr>
          </a:p>
        </p:txBody>
      </p:sp>
      <p:sp>
        <p:nvSpPr>
          <p:cNvPr id="39" name="Freeform: Shape 38">
            <a:extLst>
              <a:ext uri="{FF2B5EF4-FFF2-40B4-BE49-F238E27FC236}">
                <a16:creationId xmlns:a16="http://schemas.microsoft.com/office/drawing/2014/main" id="{EDCDD4D4-ADBD-45B9-944B-E77CC25842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5834" y="-39394"/>
            <a:ext cx="2353172" cy="2431959"/>
          </a:xfrm>
          <a:custGeom>
            <a:avLst/>
            <a:gdLst>
              <a:gd name="connsiteX0" fmla="*/ 0 w 2353172"/>
              <a:gd name="connsiteY0" fmla="*/ 0 h 2431959"/>
              <a:gd name="connsiteX1" fmla="*/ 2353172 w 2353172"/>
              <a:gd name="connsiteY1" fmla="*/ 0 h 2431959"/>
              <a:gd name="connsiteX2" fmla="*/ 2353172 w 2353172"/>
              <a:gd name="connsiteY2" fmla="*/ 2431959 h 2431959"/>
              <a:gd name="connsiteX3" fmla="*/ 2352312 w 2353172"/>
              <a:gd name="connsiteY3" fmla="*/ 2431959 h 2431959"/>
              <a:gd name="connsiteX4" fmla="*/ 2340504 w 2353172"/>
              <a:gd name="connsiteY4" fmla="*/ 2198113 h 2431959"/>
              <a:gd name="connsiteX5" fmla="*/ 134816 w 2353172"/>
              <a:gd name="connsiteY5" fmla="*/ 6383 h 2431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3172" h="2431959">
                <a:moveTo>
                  <a:pt x="0" y="0"/>
                </a:moveTo>
                <a:lnTo>
                  <a:pt x="2353172" y="0"/>
                </a:lnTo>
                <a:lnTo>
                  <a:pt x="2353172" y="2431959"/>
                </a:lnTo>
                <a:lnTo>
                  <a:pt x="2352312" y="2431959"/>
                </a:lnTo>
                <a:lnTo>
                  <a:pt x="2340504" y="2198113"/>
                </a:lnTo>
                <a:cubicBezTo>
                  <a:pt x="2222700" y="1038123"/>
                  <a:pt x="1296917" y="116993"/>
                  <a:pt x="134816" y="6383"/>
                </a:cubicBez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4F2EC"/>
              </a:solidFill>
              <a:effectLst/>
              <a:uLnTx/>
              <a:uFillTx/>
              <a:latin typeface="Arial Nova Light"/>
              <a:ea typeface="+mn-ea"/>
              <a:cs typeface="+mn-cs"/>
            </a:endParaRPr>
          </a:p>
        </p:txBody>
      </p:sp>
      <p:sp>
        <p:nvSpPr>
          <p:cNvPr id="2" name="Title 1">
            <a:extLst>
              <a:ext uri="{FF2B5EF4-FFF2-40B4-BE49-F238E27FC236}">
                <a16:creationId xmlns:a16="http://schemas.microsoft.com/office/drawing/2014/main" id="{1605E83A-FBD7-4D68-A227-0485F771D57B}"/>
              </a:ext>
            </a:extLst>
          </p:cNvPr>
          <p:cNvSpPr>
            <a:spLocks noGrp="1"/>
          </p:cNvSpPr>
          <p:nvPr>
            <p:ph type="ctrTitle"/>
          </p:nvPr>
        </p:nvSpPr>
        <p:spPr>
          <a:xfrm>
            <a:off x="914400" y="1122362"/>
            <a:ext cx="3814549" cy="3354104"/>
          </a:xfrm>
        </p:spPr>
        <p:txBody>
          <a:bodyPr>
            <a:normAutofit fontScale="90000"/>
          </a:bodyPr>
          <a:lstStyle/>
          <a:p>
            <a:pPr algn="ctr">
              <a:lnSpc>
                <a:spcPct val="90000"/>
              </a:lnSpc>
            </a:pPr>
            <a:r>
              <a:rPr lang="en-US" sz="4400" dirty="0">
                <a:solidFill>
                  <a:srgbClr val="FFFFFF"/>
                </a:solidFill>
              </a:rPr>
              <a:t>The Telehealth Quality Assurance Validation Tool</a:t>
            </a:r>
          </a:p>
        </p:txBody>
      </p:sp>
      <p:sp>
        <p:nvSpPr>
          <p:cNvPr id="3" name="Subtitle 2">
            <a:extLst>
              <a:ext uri="{FF2B5EF4-FFF2-40B4-BE49-F238E27FC236}">
                <a16:creationId xmlns:a16="http://schemas.microsoft.com/office/drawing/2014/main" id="{9DACD0C2-01C6-4605-92CB-6663768984D9}"/>
              </a:ext>
            </a:extLst>
          </p:cNvPr>
          <p:cNvSpPr>
            <a:spLocks noGrp="1"/>
          </p:cNvSpPr>
          <p:nvPr>
            <p:ph type="subTitle" idx="1"/>
          </p:nvPr>
        </p:nvSpPr>
        <p:spPr>
          <a:xfrm>
            <a:off x="1145274" y="4633415"/>
            <a:ext cx="3352800" cy="1102223"/>
          </a:xfrm>
        </p:spPr>
        <p:txBody>
          <a:bodyPr>
            <a:normAutofit/>
          </a:bodyPr>
          <a:lstStyle/>
          <a:p>
            <a:pPr algn="ctr">
              <a:lnSpc>
                <a:spcPct val="110000"/>
              </a:lnSpc>
            </a:pPr>
            <a:r>
              <a:rPr lang="en-US" sz="1300" dirty="0">
                <a:solidFill>
                  <a:srgbClr val="FFFFFF"/>
                </a:solidFill>
                <a:effectLst>
                  <a:outerShdw blurRad="38100" dist="38100" dir="2700000" algn="tl">
                    <a:srgbClr val="000000">
                      <a:alpha val="43137"/>
                    </a:srgbClr>
                  </a:outerShdw>
                </a:effectLst>
              </a:rPr>
              <a:t>Lindsay Slattery-Cerny</a:t>
            </a:r>
          </a:p>
          <a:p>
            <a:pPr algn="ctr">
              <a:lnSpc>
                <a:spcPct val="110000"/>
              </a:lnSpc>
            </a:pPr>
            <a:r>
              <a:rPr lang="en-US" sz="1300" i="1" dirty="0">
                <a:solidFill>
                  <a:srgbClr val="FFFFFF"/>
                </a:solidFill>
              </a:rPr>
              <a:t>Southeast Florida Behavioral Health Network</a:t>
            </a:r>
          </a:p>
        </p:txBody>
      </p:sp>
      <p:pic>
        <p:nvPicPr>
          <p:cNvPr id="4" name="Picture 3" descr="A close - up of a stethoscope&#10;&#10;Description automatically generated">
            <a:extLst>
              <a:ext uri="{FF2B5EF4-FFF2-40B4-BE49-F238E27FC236}">
                <a16:creationId xmlns:a16="http://schemas.microsoft.com/office/drawing/2014/main" id="{1C39B06A-1B92-497B-A40C-60DB6911A417}"/>
              </a:ext>
            </a:extLst>
          </p:cNvPr>
          <p:cNvPicPr>
            <a:picLocks noChangeAspect="1"/>
          </p:cNvPicPr>
          <p:nvPr/>
        </p:nvPicPr>
        <p:blipFill rotWithShape="1">
          <a:blip r:embed="rId2"/>
          <a:srcRect l="13432" r="7904" b="-1"/>
          <a:stretch/>
        </p:blipFill>
        <p:spPr>
          <a:xfrm>
            <a:off x="5893052" y="1015140"/>
            <a:ext cx="5689348" cy="4827719"/>
          </a:xfrm>
          <a:prstGeom prst="rect">
            <a:avLst/>
          </a:prstGeom>
        </p:spPr>
      </p:pic>
      <p:pic>
        <p:nvPicPr>
          <p:cNvPr id="6" name="Picture 5" descr="Text&#10;&#10;Description automatically generated">
            <a:extLst>
              <a:ext uri="{FF2B5EF4-FFF2-40B4-BE49-F238E27FC236}">
                <a16:creationId xmlns:a16="http://schemas.microsoft.com/office/drawing/2014/main" id="{630E4AB3-08F3-480C-A0A5-6AE2A491C8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8357" y="5935811"/>
            <a:ext cx="3660990" cy="829236"/>
          </a:xfrm>
          <a:prstGeom prst="rect">
            <a:avLst/>
          </a:prstGeom>
        </p:spPr>
      </p:pic>
    </p:spTree>
    <p:extLst>
      <p:ext uri="{BB962C8B-B14F-4D97-AF65-F5344CB8AC3E}">
        <p14:creationId xmlns:p14="http://schemas.microsoft.com/office/powerpoint/2010/main" val="380067737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92FA585-017C-40CA-9D8D-27478008F5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4F2EC"/>
              </a:solidFill>
              <a:effectLst/>
              <a:uLnTx/>
              <a:uFillTx/>
              <a:latin typeface="Arial Nova Light"/>
              <a:ea typeface="+mn-ea"/>
              <a:cs typeface="+mn-cs"/>
            </a:endParaRPr>
          </a:p>
        </p:txBody>
      </p:sp>
      <p:sp>
        <p:nvSpPr>
          <p:cNvPr id="10" name="Rectangle 9">
            <a:extLst>
              <a:ext uri="{FF2B5EF4-FFF2-40B4-BE49-F238E27FC236}">
                <a16:creationId xmlns:a16="http://schemas.microsoft.com/office/drawing/2014/main" id="{F713ADD6-4A4A-4609-9D89-D0BD8E7FE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75" y="0"/>
            <a:ext cx="5192874" cy="6858000"/>
          </a:xfrm>
          <a:prstGeom prst="rect">
            <a:avLst/>
          </a:prstGeom>
          <a:solidFill>
            <a:schemeClr val="accent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4F2EC"/>
              </a:solidFill>
              <a:effectLst/>
              <a:uLnTx/>
              <a:uFillTx/>
              <a:latin typeface="Arial Nova Light"/>
              <a:ea typeface="+mn-ea"/>
              <a:cs typeface="+mn-cs"/>
            </a:endParaRPr>
          </a:p>
        </p:txBody>
      </p:sp>
      <p:sp>
        <p:nvSpPr>
          <p:cNvPr id="12" name="Freeform: Shape 11">
            <a:extLst>
              <a:ext uri="{FF2B5EF4-FFF2-40B4-BE49-F238E27FC236}">
                <a16:creationId xmlns:a16="http://schemas.microsoft.com/office/drawing/2014/main" id="{783F615A-4EEB-4296-92B1-1041C55DA6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38600" cy="6172200"/>
          </a:xfrm>
          <a:custGeom>
            <a:avLst/>
            <a:gdLst>
              <a:gd name="connsiteX0" fmla="*/ 0 w 4038600"/>
              <a:gd name="connsiteY0" fmla="*/ 0 h 6172200"/>
              <a:gd name="connsiteX1" fmla="*/ 4038600 w 4038600"/>
              <a:gd name="connsiteY1" fmla="*/ 0 h 6172200"/>
              <a:gd name="connsiteX2" fmla="*/ 4038600 w 4038600"/>
              <a:gd name="connsiteY2" fmla="*/ 2741245 h 6172200"/>
              <a:gd name="connsiteX3" fmla="*/ 4038600 w 4038600"/>
              <a:gd name="connsiteY3" fmla="*/ 2765067 h 6172200"/>
              <a:gd name="connsiteX4" fmla="*/ 4037397 w 4038600"/>
              <a:gd name="connsiteY4" fmla="*/ 2765067 h 6172200"/>
              <a:gd name="connsiteX5" fmla="*/ 4020887 w 4038600"/>
              <a:gd name="connsiteY5" fmla="*/ 3092040 h 6172200"/>
              <a:gd name="connsiteX6" fmla="*/ 607645 w 4038600"/>
              <a:gd name="connsiteY6" fmla="*/ 6172200 h 6172200"/>
              <a:gd name="connsiteX7" fmla="*/ 453014 w 4038600"/>
              <a:gd name="connsiteY7" fmla="*/ 6168290 h 6172200"/>
              <a:gd name="connsiteX8" fmla="*/ 0 w 4038600"/>
              <a:gd name="connsiteY8" fmla="*/ 6168290 h 617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8600" h="6172200">
                <a:moveTo>
                  <a:pt x="0" y="0"/>
                </a:moveTo>
                <a:lnTo>
                  <a:pt x="4038600" y="0"/>
                </a:lnTo>
                <a:lnTo>
                  <a:pt x="4038600" y="2741245"/>
                </a:lnTo>
                <a:lnTo>
                  <a:pt x="4038600" y="2765067"/>
                </a:lnTo>
                <a:lnTo>
                  <a:pt x="4037397" y="2765067"/>
                </a:lnTo>
                <a:lnTo>
                  <a:pt x="4020887" y="3092040"/>
                </a:lnTo>
                <a:cubicBezTo>
                  <a:pt x="3845187" y="4822120"/>
                  <a:pt x="2384080" y="6172200"/>
                  <a:pt x="607645" y="6172200"/>
                </a:cubicBezTo>
                <a:lnTo>
                  <a:pt x="453014" y="6168290"/>
                </a:lnTo>
                <a:lnTo>
                  <a:pt x="0" y="6168290"/>
                </a:lnTo>
                <a:close/>
              </a:path>
            </a:pathLst>
          </a:custGeom>
          <a:solidFill>
            <a:schemeClr val="accent2">
              <a:lumMod val="75000"/>
              <a:alpha val="7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4F2EC"/>
              </a:solidFill>
              <a:effectLst/>
              <a:uLnTx/>
              <a:uFillTx/>
              <a:latin typeface="Arial Nova Light"/>
              <a:ea typeface="+mn-ea"/>
              <a:cs typeface="+mn-cs"/>
            </a:endParaRPr>
          </a:p>
        </p:txBody>
      </p:sp>
      <p:sp>
        <p:nvSpPr>
          <p:cNvPr id="14" name="Freeform: Shape 13">
            <a:extLst>
              <a:ext uri="{FF2B5EF4-FFF2-40B4-BE49-F238E27FC236}">
                <a16:creationId xmlns:a16="http://schemas.microsoft.com/office/drawing/2014/main" id="{CA5FB2A7-04D8-4377-A3D3-A5DCCC48B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V="1">
            <a:off x="407828" y="2084230"/>
            <a:ext cx="4354666" cy="5192873"/>
          </a:xfrm>
          <a:custGeom>
            <a:avLst/>
            <a:gdLst>
              <a:gd name="connsiteX0" fmla="*/ 4354666 w 4354666"/>
              <a:gd name="connsiteY0" fmla="*/ 3430955 h 5192873"/>
              <a:gd name="connsiteX1" fmla="*/ 1274506 w 4354666"/>
              <a:gd name="connsiteY1" fmla="*/ 17713 h 5192873"/>
              <a:gd name="connsiteX2" fmla="*/ 947533 w 4354666"/>
              <a:gd name="connsiteY2" fmla="*/ 1203 h 5192873"/>
              <a:gd name="connsiteX3" fmla="*/ 947533 w 4354666"/>
              <a:gd name="connsiteY3" fmla="*/ 0 h 5192873"/>
              <a:gd name="connsiteX4" fmla="*/ 923711 w 4354666"/>
              <a:gd name="connsiteY4" fmla="*/ 0 h 5192873"/>
              <a:gd name="connsiteX5" fmla="*/ 0 w 4354666"/>
              <a:gd name="connsiteY5" fmla="*/ 0 h 5192873"/>
              <a:gd name="connsiteX6" fmla="*/ 0 w 4354666"/>
              <a:gd name="connsiteY6" fmla="*/ 5192873 h 5192873"/>
              <a:gd name="connsiteX7" fmla="*/ 4350756 w 4354666"/>
              <a:gd name="connsiteY7" fmla="*/ 5192873 h 5192873"/>
              <a:gd name="connsiteX8" fmla="*/ 4350756 w 4354666"/>
              <a:gd name="connsiteY8" fmla="*/ 3585586 h 5192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54666" h="5192873">
                <a:moveTo>
                  <a:pt x="4354666" y="3430955"/>
                </a:moveTo>
                <a:cubicBezTo>
                  <a:pt x="4354666" y="1654520"/>
                  <a:pt x="3004586" y="193413"/>
                  <a:pt x="1274506" y="17713"/>
                </a:cubicBezTo>
                <a:lnTo>
                  <a:pt x="947533" y="1203"/>
                </a:lnTo>
                <a:lnTo>
                  <a:pt x="947533" y="0"/>
                </a:lnTo>
                <a:lnTo>
                  <a:pt x="923711" y="0"/>
                </a:lnTo>
                <a:lnTo>
                  <a:pt x="0" y="0"/>
                </a:lnTo>
                <a:lnTo>
                  <a:pt x="0" y="5192873"/>
                </a:lnTo>
                <a:lnTo>
                  <a:pt x="4350756" y="5192873"/>
                </a:lnTo>
                <a:lnTo>
                  <a:pt x="4350756" y="3585586"/>
                </a:lnTo>
                <a:close/>
              </a:path>
            </a:pathLst>
          </a:custGeom>
          <a:solidFill>
            <a:schemeClr val="accent2">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4F2EC"/>
              </a:solidFill>
              <a:effectLst/>
              <a:uLnTx/>
              <a:uFillTx/>
              <a:latin typeface="Arial Nova Light"/>
              <a:ea typeface="+mn-ea"/>
              <a:cs typeface="+mn-cs"/>
            </a:endParaRPr>
          </a:p>
        </p:txBody>
      </p:sp>
      <p:sp>
        <p:nvSpPr>
          <p:cNvPr id="2" name="Title 1">
            <a:extLst>
              <a:ext uri="{FF2B5EF4-FFF2-40B4-BE49-F238E27FC236}">
                <a16:creationId xmlns:a16="http://schemas.microsoft.com/office/drawing/2014/main" id="{DC2E0C15-68C6-434D-93E4-03E5A0885F54}"/>
              </a:ext>
            </a:extLst>
          </p:cNvPr>
          <p:cNvSpPr>
            <a:spLocks noGrp="1"/>
          </p:cNvSpPr>
          <p:nvPr>
            <p:ph type="title"/>
          </p:nvPr>
        </p:nvSpPr>
        <p:spPr>
          <a:xfrm>
            <a:off x="609601" y="685799"/>
            <a:ext cx="4038600" cy="4834719"/>
          </a:xfrm>
        </p:spPr>
        <p:txBody>
          <a:bodyPr anchor="t">
            <a:normAutofit/>
          </a:bodyPr>
          <a:lstStyle/>
          <a:p>
            <a:r>
              <a:rPr lang="en-US" dirty="0">
                <a:solidFill>
                  <a:srgbClr val="FFFFFF"/>
                </a:solidFill>
              </a:rPr>
              <a:t>History of the Telehealth Quality Assurance Monitoring Tool</a:t>
            </a:r>
          </a:p>
        </p:txBody>
      </p:sp>
      <p:sp>
        <p:nvSpPr>
          <p:cNvPr id="3" name="Content Placeholder 2">
            <a:extLst>
              <a:ext uri="{FF2B5EF4-FFF2-40B4-BE49-F238E27FC236}">
                <a16:creationId xmlns:a16="http://schemas.microsoft.com/office/drawing/2014/main" id="{450DDAE8-3BD6-48CE-A931-8DCC5C8752B5}"/>
              </a:ext>
            </a:extLst>
          </p:cNvPr>
          <p:cNvSpPr>
            <a:spLocks noGrp="1"/>
          </p:cNvSpPr>
          <p:nvPr>
            <p:ph idx="1"/>
          </p:nvPr>
        </p:nvSpPr>
        <p:spPr>
          <a:xfrm>
            <a:off x="6096000" y="685800"/>
            <a:ext cx="5192874" cy="5491163"/>
          </a:xfrm>
        </p:spPr>
        <p:txBody>
          <a:bodyPr>
            <a:normAutofit fontScale="92500" lnSpcReduction="10000"/>
          </a:bodyPr>
          <a:lstStyle/>
          <a:p>
            <a:pPr>
              <a:lnSpc>
                <a:spcPct val="110000"/>
              </a:lnSpc>
            </a:pPr>
            <a:r>
              <a:rPr lang="en-US" dirty="0"/>
              <a:t>Internal workgroup convened at Southeast Florida Behavioral Health Network to evaluate best practices guidelines from agencies </a:t>
            </a:r>
          </a:p>
          <a:p>
            <a:pPr>
              <a:lnSpc>
                <a:spcPct val="110000"/>
              </a:lnSpc>
            </a:pPr>
            <a:r>
              <a:rPr lang="en-US" dirty="0"/>
              <a:t>Best practice guidelines were presented at the Continuous Quality Improvement (CQI) meeting on September 25, 2020, and feedback asked from the Provider Network.</a:t>
            </a:r>
          </a:p>
          <a:p>
            <a:pPr>
              <a:lnSpc>
                <a:spcPct val="110000"/>
              </a:lnSpc>
            </a:pPr>
            <a:r>
              <a:rPr lang="en-US" dirty="0"/>
              <a:t>Feedback from the Provider indicated that:</a:t>
            </a:r>
          </a:p>
          <a:p>
            <a:pPr lvl="1">
              <a:lnSpc>
                <a:spcPct val="110000"/>
              </a:lnSpc>
            </a:pPr>
            <a:r>
              <a:rPr lang="en-US" dirty="0"/>
              <a:t>Many providers indicated working with existing “face-to-face” service policies.</a:t>
            </a:r>
          </a:p>
          <a:p>
            <a:pPr lvl="1">
              <a:lnSpc>
                <a:spcPct val="110000"/>
              </a:lnSpc>
            </a:pPr>
            <a:r>
              <a:rPr lang="en-US" dirty="0"/>
              <a:t>Providers expressed a desire for more information and assistance for telehealth guidelines and support.</a:t>
            </a:r>
          </a:p>
          <a:p>
            <a:pPr>
              <a:lnSpc>
                <a:spcPct val="110000"/>
              </a:lnSpc>
            </a:pPr>
            <a:r>
              <a:rPr lang="en-US" dirty="0"/>
              <a:t>This feedback, along with the best practices identified earlier, assisted with the development of the Telehealth Quality Assurance Validation Tool.</a:t>
            </a:r>
          </a:p>
          <a:p>
            <a:pPr lvl="1">
              <a:lnSpc>
                <a:spcPct val="110000"/>
              </a:lnSpc>
            </a:pPr>
            <a:endParaRPr lang="en-US" sz="1500" dirty="0"/>
          </a:p>
          <a:p>
            <a:pPr>
              <a:lnSpc>
                <a:spcPct val="110000"/>
              </a:lnSpc>
            </a:pPr>
            <a:endParaRPr lang="en-US" sz="1900" dirty="0"/>
          </a:p>
        </p:txBody>
      </p:sp>
    </p:spTree>
    <p:extLst>
      <p:ext uri="{BB962C8B-B14F-4D97-AF65-F5344CB8AC3E}">
        <p14:creationId xmlns:p14="http://schemas.microsoft.com/office/powerpoint/2010/main" val="203971912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E009911D-AA51-4FE9-91DF-969D17F76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4F2EC"/>
              </a:solidFill>
              <a:effectLst/>
              <a:uLnTx/>
              <a:uFillTx/>
              <a:latin typeface="Arial Nova Light"/>
              <a:ea typeface="+mn-ea"/>
              <a:cs typeface="+mn-cs"/>
            </a:endParaRPr>
          </a:p>
        </p:txBody>
      </p:sp>
      <p:sp>
        <p:nvSpPr>
          <p:cNvPr id="30" name="Rectangle 29">
            <a:extLst>
              <a:ext uri="{FF2B5EF4-FFF2-40B4-BE49-F238E27FC236}">
                <a16:creationId xmlns:a16="http://schemas.microsoft.com/office/drawing/2014/main" id="{D2B4D6E7-01B7-4DE5-9AB4-439CBED606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1289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4F2EC"/>
              </a:solidFill>
              <a:effectLst/>
              <a:uLnTx/>
              <a:uFillTx/>
              <a:latin typeface="Arial Nova Light"/>
              <a:ea typeface="+mn-ea"/>
              <a:cs typeface="+mn-cs"/>
            </a:endParaRPr>
          </a:p>
        </p:txBody>
      </p:sp>
      <p:sp>
        <p:nvSpPr>
          <p:cNvPr id="32" name="Freeform: Shape 31">
            <a:extLst>
              <a:ext uri="{FF2B5EF4-FFF2-40B4-BE49-F238E27FC236}">
                <a16:creationId xmlns:a16="http://schemas.microsoft.com/office/drawing/2014/main" id="{846ED609-1863-44C8-AA65-F6F28C3FE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9860295" y="0"/>
            <a:ext cx="2343647" cy="4385568"/>
          </a:xfrm>
          <a:custGeom>
            <a:avLst/>
            <a:gdLst>
              <a:gd name="connsiteX0" fmla="*/ 0 w 2343647"/>
              <a:gd name="connsiteY0" fmla="*/ 0 h 4385568"/>
              <a:gd name="connsiteX1" fmla="*/ 13818 w 2343647"/>
              <a:gd name="connsiteY1" fmla="*/ 0 h 4385568"/>
              <a:gd name="connsiteX2" fmla="*/ 34560 w 2343647"/>
              <a:gd name="connsiteY2" fmla="*/ 141658 h 4385568"/>
              <a:gd name="connsiteX3" fmla="*/ 2208831 w 2343647"/>
              <a:gd name="connsiteY3" fmla="*/ 2118828 h 4385568"/>
              <a:gd name="connsiteX4" fmla="*/ 2343647 w 2343647"/>
              <a:gd name="connsiteY4" fmla="*/ 2125211 h 4385568"/>
              <a:gd name="connsiteX5" fmla="*/ 2208831 w 2343647"/>
              <a:gd name="connsiteY5" fmla="*/ 2131594 h 4385568"/>
              <a:gd name="connsiteX6" fmla="*/ 3143 w 2343647"/>
              <a:gd name="connsiteY6" fmla="*/ 4323325 h 4385568"/>
              <a:gd name="connsiteX7" fmla="*/ 0 w 2343647"/>
              <a:gd name="connsiteY7" fmla="*/ 4385568 h 4385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3647" h="4385568">
                <a:moveTo>
                  <a:pt x="0" y="0"/>
                </a:moveTo>
                <a:lnTo>
                  <a:pt x="13818" y="0"/>
                </a:lnTo>
                <a:lnTo>
                  <a:pt x="34560" y="141658"/>
                </a:lnTo>
                <a:cubicBezTo>
                  <a:pt x="237593" y="1199063"/>
                  <a:pt x="1119361" y="2015131"/>
                  <a:pt x="2208831" y="2118828"/>
                </a:cubicBezTo>
                <a:lnTo>
                  <a:pt x="2343647" y="2125211"/>
                </a:lnTo>
                <a:lnTo>
                  <a:pt x="2208831" y="2131594"/>
                </a:lnTo>
                <a:cubicBezTo>
                  <a:pt x="1046730" y="2242204"/>
                  <a:pt x="120947" y="3163335"/>
                  <a:pt x="3143" y="4323325"/>
                </a:cubicBezTo>
                <a:lnTo>
                  <a:pt x="0" y="43855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4F2EC"/>
              </a:solidFill>
              <a:effectLst/>
              <a:uLnTx/>
              <a:uFillTx/>
              <a:latin typeface="Arial Nova Light"/>
              <a:ea typeface="+mn-ea"/>
              <a:cs typeface="+mn-cs"/>
            </a:endParaRPr>
          </a:p>
        </p:txBody>
      </p:sp>
      <p:sp>
        <p:nvSpPr>
          <p:cNvPr id="34" name="Freeform: Shape 33">
            <a:extLst>
              <a:ext uri="{FF2B5EF4-FFF2-40B4-BE49-F238E27FC236}">
                <a16:creationId xmlns:a16="http://schemas.microsoft.com/office/drawing/2014/main" id="{C113D3AA-B009-454E-968C-CF5080083A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9860295" y="0"/>
            <a:ext cx="2343647" cy="4385568"/>
          </a:xfrm>
          <a:custGeom>
            <a:avLst/>
            <a:gdLst>
              <a:gd name="connsiteX0" fmla="*/ 0 w 2343647"/>
              <a:gd name="connsiteY0" fmla="*/ 0 h 4385568"/>
              <a:gd name="connsiteX1" fmla="*/ 13818 w 2343647"/>
              <a:gd name="connsiteY1" fmla="*/ 0 h 4385568"/>
              <a:gd name="connsiteX2" fmla="*/ 34560 w 2343647"/>
              <a:gd name="connsiteY2" fmla="*/ 141658 h 4385568"/>
              <a:gd name="connsiteX3" fmla="*/ 2208831 w 2343647"/>
              <a:gd name="connsiteY3" fmla="*/ 2118828 h 4385568"/>
              <a:gd name="connsiteX4" fmla="*/ 2343647 w 2343647"/>
              <a:gd name="connsiteY4" fmla="*/ 2125211 h 4385568"/>
              <a:gd name="connsiteX5" fmla="*/ 2208831 w 2343647"/>
              <a:gd name="connsiteY5" fmla="*/ 2131594 h 4385568"/>
              <a:gd name="connsiteX6" fmla="*/ 3143 w 2343647"/>
              <a:gd name="connsiteY6" fmla="*/ 4323325 h 4385568"/>
              <a:gd name="connsiteX7" fmla="*/ 0 w 2343647"/>
              <a:gd name="connsiteY7" fmla="*/ 4385568 h 4385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3647" h="4385568">
                <a:moveTo>
                  <a:pt x="0" y="0"/>
                </a:moveTo>
                <a:lnTo>
                  <a:pt x="13818" y="0"/>
                </a:lnTo>
                <a:lnTo>
                  <a:pt x="34560" y="141658"/>
                </a:lnTo>
                <a:cubicBezTo>
                  <a:pt x="237593" y="1199063"/>
                  <a:pt x="1119361" y="2015131"/>
                  <a:pt x="2208831" y="2118828"/>
                </a:cubicBezTo>
                <a:lnTo>
                  <a:pt x="2343647" y="2125211"/>
                </a:lnTo>
                <a:lnTo>
                  <a:pt x="2208831" y="2131594"/>
                </a:lnTo>
                <a:cubicBezTo>
                  <a:pt x="1046730" y="2242204"/>
                  <a:pt x="120947" y="3163335"/>
                  <a:pt x="3143" y="4323325"/>
                </a:cubicBezTo>
                <a:lnTo>
                  <a:pt x="0" y="4385568"/>
                </a:ln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4F2EC"/>
              </a:solidFill>
              <a:effectLst/>
              <a:uLnTx/>
              <a:uFillTx/>
              <a:latin typeface="Arial Nova Light"/>
              <a:ea typeface="+mn-ea"/>
              <a:cs typeface="+mn-cs"/>
            </a:endParaRPr>
          </a:p>
        </p:txBody>
      </p:sp>
      <p:sp>
        <p:nvSpPr>
          <p:cNvPr id="2" name="Title 1">
            <a:extLst>
              <a:ext uri="{FF2B5EF4-FFF2-40B4-BE49-F238E27FC236}">
                <a16:creationId xmlns:a16="http://schemas.microsoft.com/office/drawing/2014/main" id="{B7DBBC81-D4F7-4FF6-85C8-E18BBEC7A06C}"/>
              </a:ext>
            </a:extLst>
          </p:cNvPr>
          <p:cNvSpPr>
            <a:spLocks noGrp="1"/>
          </p:cNvSpPr>
          <p:nvPr>
            <p:ph type="title"/>
          </p:nvPr>
        </p:nvSpPr>
        <p:spPr>
          <a:xfrm>
            <a:off x="914400" y="494003"/>
            <a:ext cx="10363199" cy="1211967"/>
          </a:xfrm>
        </p:spPr>
        <p:txBody>
          <a:bodyPr>
            <a:normAutofit/>
          </a:bodyPr>
          <a:lstStyle/>
          <a:p>
            <a:pPr>
              <a:lnSpc>
                <a:spcPct val="90000"/>
              </a:lnSpc>
            </a:pPr>
            <a:r>
              <a:rPr lang="en-US" dirty="0">
                <a:solidFill>
                  <a:srgbClr val="FFFFFF"/>
                </a:solidFill>
              </a:rPr>
              <a:t>The Telehealth Quality Assurance Validation Tool</a:t>
            </a:r>
          </a:p>
        </p:txBody>
      </p:sp>
      <p:pic>
        <p:nvPicPr>
          <p:cNvPr id="4" name="Graphic 5" descr="Blockchain">
            <a:extLst>
              <a:ext uri="{FF2B5EF4-FFF2-40B4-BE49-F238E27FC236}">
                <a16:creationId xmlns:a16="http://schemas.microsoft.com/office/drawing/2014/main" id="{D74E7096-0E39-4BE6-9CE5-C478AF395A7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9600" y="2570564"/>
            <a:ext cx="1635961" cy="1635961"/>
          </a:xfrm>
          <a:prstGeom prst="rect">
            <a:avLst/>
          </a:prstGeom>
        </p:spPr>
      </p:pic>
      <p:pic>
        <p:nvPicPr>
          <p:cNvPr id="6" name="Graphic 7" descr="Scales of justice">
            <a:extLst>
              <a:ext uri="{FF2B5EF4-FFF2-40B4-BE49-F238E27FC236}">
                <a16:creationId xmlns:a16="http://schemas.microsoft.com/office/drawing/2014/main" id="{021D1CE1-71AE-4E49-A333-A15F92D92F9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67801" y="2582731"/>
            <a:ext cx="1635961" cy="1635961"/>
          </a:xfrm>
          <a:prstGeom prst="rect">
            <a:avLst/>
          </a:prstGeom>
        </p:spPr>
      </p:pic>
      <p:pic>
        <p:nvPicPr>
          <p:cNvPr id="5" name="Graphic 7" descr="Television">
            <a:extLst>
              <a:ext uri="{FF2B5EF4-FFF2-40B4-BE49-F238E27FC236}">
                <a16:creationId xmlns:a16="http://schemas.microsoft.com/office/drawing/2014/main" id="{A863623D-BDAA-4E54-BCCE-2F4927CD805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09600" y="4483786"/>
            <a:ext cx="1635961" cy="1635961"/>
          </a:xfrm>
          <a:prstGeom prst="rect">
            <a:avLst/>
          </a:prstGeom>
        </p:spPr>
      </p:pic>
      <p:pic>
        <p:nvPicPr>
          <p:cNvPr id="8" name="Graphic 8" descr="Clipboard">
            <a:extLst>
              <a:ext uri="{FF2B5EF4-FFF2-40B4-BE49-F238E27FC236}">
                <a16:creationId xmlns:a16="http://schemas.microsoft.com/office/drawing/2014/main" id="{57D7C571-BC8D-449A-9BC8-5DBAF8C6FAC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567801" y="4495953"/>
            <a:ext cx="1635961" cy="1635961"/>
          </a:xfrm>
          <a:prstGeom prst="rect">
            <a:avLst/>
          </a:prstGeom>
        </p:spPr>
      </p:pic>
      <p:graphicFrame>
        <p:nvGraphicFramePr>
          <p:cNvPr id="12" name="Content Placeholder 2">
            <a:extLst>
              <a:ext uri="{FF2B5EF4-FFF2-40B4-BE49-F238E27FC236}">
                <a16:creationId xmlns:a16="http://schemas.microsoft.com/office/drawing/2014/main" id="{CE0AB528-8EFB-4CCF-8B1A-8C0671CF832A}"/>
              </a:ext>
            </a:extLst>
          </p:cNvPr>
          <p:cNvGraphicFramePr>
            <a:graphicFrameLocks noGrp="1"/>
          </p:cNvGraphicFramePr>
          <p:nvPr>
            <p:ph idx="1"/>
          </p:nvPr>
        </p:nvGraphicFramePr>
        <p:xfrm>
          <a:off x="4606118" y="2580926"/>
          <a:ext cx="6366681" cy="3596036"/>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107899210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369DB5D3-4B63-4FD1-BA37-8EBACA587A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4F2EC"/>
              </a:solidFill>
              <a:effectLst/>
              <a:uLnTx/>
              <a:uFillTx/>
              <a:latin typeface="Arial Nova Light"/>
              <a:ea typeface="+mn-ea"/>
              <a:cs typeface="+mn-cs"/>
            </a:endParaRPr>
          </a:p>
        </p:txBody>
      </p:sp>
      <p:sp>
        <p:nvSpPr>
          <p:cNvPr id="25" name="Rectangle 24">
            <a:extLst>
              <a:ext uri="{FF2B5EF4-FFF2-40B4-BE49-F238E27FC236}">
                <a16:creationId xmlns:a16="http://schemas.microsoft.com/office/drawing/2014/main" id="{B5650669-C083-4D8C-BC61-0EE74F1CC5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88" y="0"/>
            <a:ext cx="7875323" cy="68532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4F2EC"/>
              </a:solidFill>
              <a:effectLst/>
              <a:uLnTx/>
              <a:uFillTx/>
              <a:latin typeface="Arial Nova Light"/>
              <a:ea typeface="+mn-ea"/>
              <a:cs typeface="+mn-cs"/>
            </a:endParaRPr>
          </a:p>
        </p:txBody>
      </p:sp>
      <p:sp>
        <p:nvSpPr>
          <p:cNvPr id="27" name="Freeform: Shape 26">
            <a:extLst>
              <a:ext uri="{FF2B5EF4-FFF2-40B4-BE49-F238E27FC236}">
                <a16:creationId xmlns:a16="http://schemas.microsoft.com/office/drawing/2014/main" id="{C214C731-4700-4E5F-92C1-54F9C83FB5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8624" y="0"/>
            <a:ext cx="7351628" cy="6858000"/>
          </a:xfrm>
          <a:custGeom>
            <a:avLst/>
            <a:gdLst>
              <a:gd name="connsiteX0" fmla="*/ 0 w 7351628"/>
              <a:gd name="connsiteY0" fmla="*/ 0 h 6858000"/>
              <a:gd name="connsiteX1" fmla="*/ 1482273 w 7351628"/>
              <a:gd name="connsiteY1" fmla="*/ 0 h 6858000"/>
              <a:gd name="connsiteX2" fmla="*/ 2438400 w 7351628"/>
              <a:gd name="connsiteY2" fmla="*/ 0 h 6858000"/>
              <a:gd name="connsiteX3" fmla="*/ 7351628 w 7351628"/>
              <a:gd name="connsiteY3" fmla="*/ 0 h 6858000"/>
              <a:gd name="connsiteX4" fmla="*/ 3920673 w 7351628"/>
              <a:gd name="connsiteY4" fmla="*/ 3430955 h 6858000"/>
              <a:gd name="connsiteX5" fmla="*/ 7175072 w 7351628"/>
              <a:gd name="connsiteY5" fmla="*/ 6857446 h 6858000"/>
              <a:gd name="connsiteX6" fmla="*/ 7196984 w 7351628"/>
              <a:gd name="connsiteY6" fmla="*/ 6858000 h 6858000"/>
              <a:gd name="connsiteX7" fmla="*/ 2438400 w 7351628"/>
              <a:gd name="connsiteY7" fmla="*/ 6858000 h 6858000"/>
              <a:gd name="connsiteX8" fmla="*/ 1482273 w 7351628"/>
              <a:gd name="connsiteY8" fmla="*/ 6858000 h 6858000"/>
              <a:gd name="connsiteX9" fmla="*/ 0 w 7351628"/>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51628" h="6858000">
                <a:moveTo>
                  <a:pt x="0" y="0"/>
                </a:moveTo>
                <a:lnTo>
                  <a:pt x="1482273" y="0"/>
                </a:lnTo>
                <a:lnTo>
                  <a:pt x="2438400" y="0"/>
                </a:lnTo>
                <a:lnTo>
                  <a:pt x="7351628" y="0"/>
                </a:lnTo>
                <a:cubicBezTo>
                  <a:pt x="5456764" y="0"/>
                  <a:pt x="3920673" y="1536091"/>
                  <a:pt x="3920673" y="3430955"/>
                </a:cubicBezTo>
                <a:cubicBezTo>
                  <a:pt x="3920673" y="5266604"/>
                  <a:pt x="5362258" y="6765554"/>
                  <a:pt x="7175072" y="6857446"/>
                </a:cubicBezTo>
                <a:lnTo>
                  <a:pt x="7196984" y="6858000"/>
                </a:lnTo>
                <a:lnTo>
                  <a:pt x="2438400" y="6858000"/>
                </a:lnTo>
                <a:lnTo>
                  <a:pt x="1482273" y="6858000"/>
                </a:lnTo>
                <a:lnTo>
                  <a:pt x="0" y="6858000"/>
                </a:ln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4F2EC"/>
              </a:solidFill>
              <a:effectLst/>
              <a:uLnTx/>
              <a:uFillTx/>
              <a:latin typeface="Arial Nova Light"/>
              <a:ea typeface="+mn-ea"/>
              <a:cs typeface="+mn-cs"/>
            </a:endParaRPr>
          </a:p>
        </p:txBody>
      </p:sp>
      <p:sp>
        <p:nvSpPr>
          <p:cNvPr id="2" name="Title 1">
            <a:extLst>
              <a:ext uri="{FF2B5EF4-FFF2-40B4-BE49-F238E27FC236}">
                <a16:creationId xmlns:a16="http://schemas.microsoft.com/office/drawing/2014/main" id="{8E3CEFC6-281B-49D3-A938-5A07F0FF6E74}"/>
              </a:ext>
            </a:extLst>
          </p:cNvPr>
          <p:cNvSpPr>
            <a:spLocks noGrp="1"/>
          </p:cNvSpPr>
          <p:nvPr>
            <p:ph type="title"/>
          </p:nvPr>
        </p:nvSpPr>
        <p:spPr>
          <a:xfrm>
            <a:off x="609600" y="685800"/>
            <a:ext cx="2952465" cy="5486400"/>
          </a:xfrm>
        </p:spPr>
        <p:txBody>
          <a:bodyPr anchor="ctr">
            <a:normAutofit/>
          </a:bodyPr>
          <a:lstStyle/>
          <a:p>
            <a:r>
              <a:rPr lang="en-US" sz="3700">
                <a:solidFill>
                  <a:srgbClr val="FFFFFF"/>
                </a:solidFill>
              </a:rPr>
              <a:t>Monitoring Telehealth Practices, Procedures and Policies</a:t>
            </a:r>
          </a:p>
        </p:txBody>
      </p:sp>
      <p:sp useBgFill="1">
        <p:nvSpPr>
          <p:cNvPr id="29" name="Freeform: Shape 28">
            <a:extLst>
              <a:ext uri="{FF2B5EF4-FFF2-40B4-BE49-F238E27FC236}">
                <a16:creationId xmlns:a16="http://schemas.microsoft.com/office/drawing/2014/main" id="{26C151D7-1FA6-4D02-9CDD-5C3205DB2B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904573" y="0"/>
            <a:ext cx="5963231" cy="6861910"/>
          </a:xfrm>
          <a:custGeom>
            <a:avLst/>
            <a:gdLst>
              <a:gd name="connsiteX0" fmla="*/ 2532276 w 5963231"/>
              <a:gd name="connsiteY0" fmla="*/ 6861910 h 6861910"/>
              <a:gd name="connsiteX1" fmla="*/ 2377645 w 5963231"/>
              <a:gd name="connsiteY1" fmla="*/ 6858000 h 6861910"/>
              <a:gd name="connsiteX2" fmla="*/ 0 w 5963231"/>
              <a:gd name="connsiteY2" fmla="*/ 6858000 h 6861910"/>
              <a:gd name="connsiteX3" fmla="*/ 0 w 5963231"/>
              <a:gd name="connsiteY3" fmla="*/ 0 h 6861910"/>
              <a:gd name="connsiteX4" fmla="*/ 2532276 w 5963231"/>
              <a:gd name="connsiteY4" fmla="*/ 0 h 6861910"/>
              <a:gd name="connsiteX5" fmla="*/ 2547568 w 5963231"/>
              <a:gd name="connsiteY5" fmla="*/ 0 h 6861910"/>
              <a:gd name="connsiteX6" fmla="*/ 2547568 w 5963231"/>
              <a:gd name="connsiteY6" fmla="*/ 387 h 6861910"/>
              <a:gd name="connsiteX7" fmla="*/ 2708832 w 5963231"/>
              <a:gd name="connsiteY7" fmla="*/ 4464 h 6861910"/>
              <a:gd name="connsiteX8" fmla="*/ 5963231 w 5963231"/>
              <a:gd name="connsiteY8" fmla="*/ 3430955 h 6861910"/>
              <a:gd name="connsiteX9" fmla="*/ 2532276 w 5963231"/>
              <a:gd name="connsiteY9" fmla="*/ 6861910 h 6861910"/>
              <a:gd name="connsiteX0" fmla="*/ 2532276 w 5963231"/>
              <a:gd name="connsiteY0" fmla="*/ 6861910 h 6861910"/>
              <a:gd name="connsiteX1" fmla="*/ 0 w 5963231"/>
              <a:gd name="connsiteY1" fmla="*/ 6858000 h 6861910"/>
              <a:gd name="connsiteX2" fmla="*/ 0 w 5963231"/>
              <a:gd name="connsiteY2" fmla="*/ 0 h 6861910"/>
              <a:gd name="connsiteX3" fmla="*/ 2532276 w 5963231"/>
              <a:gd name="connsiteY3" fmla="*/ 0 h 6861910"/>
              <a:gd name="connsiteX4" fmla="*/ 2547568 w 5963231"/>
              <a:gd name="connsiteY4" fmla="*/ 0 h 6861910"/>
              <a:gd name="connsiteX5" fmla="*/ 2547568 w 5963231"/>
              <a:gd name="connsiteY5" fmla="*/ 387 h 6861910"/>
              <a:gd name="connsiteX6" fmla="*/ 2708832 w 5963231"/>
              <a:gd name="connsiteY6" fmla="*/ 4464 h 6861910"/>
              <a:gd name="connsiteX7" fmla="*/ 5963231 w 5963231"/>
              <a:gd name="connsiteY7" fmla="*/ 3430955 h 6861910"/>
              <a:gd name="connsiteX8" fmla="*/ 2532276 w 5963231"/>
              <a:gd name="connsiteY8" fmla="*/ 6861910 h 6861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63231" h="6861910">
                <a:moveTo>
                  <a:pt x="2532276" y="6861910"/>
                </a:moveTo>
                <a:lnTo>
                  <a:pt x="0" y="6858000"/>
                </a:lnTo>
                <a:lnTo>
                  <a:pt x="0" y="0"/>
                </a:lnTo>
                <a:lnTo>
                  <a:pt x="2532276" y="0"/>
                </a:lnTo>
                <a:lnTo>
                  <a:pt x="2547568" y="0"/>
                </a:lnTo>
                <a:lnTo>
                  <a:pt x="2547568" y="387"/>
                </a:lnTo>
                <a:lnTo>
                  <a:pt x="2708832" y="4464"/>
                </a:lnTo>
                <a:cubicBezTo>
                  <a:pt x="4521646" y="96356"/>
                  <a:pt x="5963231" y="1595306"/>
                  <a:pt x="5963231" y="3430955"/>
                </a:cubicBezTo>
                <a:cubicBezTo>
                  <a:pt x="5963231" y="5325819"/>
                  <a:pt x="4427140" y="6861910"/>
                  <a:pt x="2532276" y="6861910"/>
                </a:cubicBezTo>
                <a:close/>
              </a:path>
            </a:pathLst>
          </a:custGeom>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4F2EC"/>
              </a:solidFill>
              <a:effectLst/>
              <a:uLnTx/>
              <a:uFillTx/>
              <a:latin typeface="Arial Nova Light"/>
              <a:ea typeface="+mn-ea"/>
              <a:cs typeface="+mn-cs"/>
            </a:endParaRPr>
          </a:p>
        </p:txBody>
      </p:sp>
      <p:sp>
        <p:nvSpPr>
          <p:cNvPr id="3" name="Content Placeholder 2">
            <a:extLst>
              <a:ext uri="{FF2B5EF4-FFF2-40B4-BE49-F238E27FC236}">
                <a16:creationId xmlns:a16="http://schemas.microsoft.com/office/drawing/2014/main" id="{FE178D38-B574-46B3-BE46-B7C05382A7B4}"/>
              </a:ext>
            </a:extLst>
          </p:cNvPr>
          <p:cNvSpPr>
            <a:spLocks noGrp="1"/>
          </p:cNvSpPr>
          <p:nvPr>
            <p:ph idx="1"/>
          </p:nvPr>
        </p:nvSpPr>
        <p:spPr>
          <a:xfrm>
            <a:off x="5486400" y="807243"/>
            <a:ext cx="6096000" cy="5491163"/>
          </a:xfrm>
        </p:spPr>
        <p:txBody>
          <a:bodyPr vert="horz" lIns="91440" tIns="45720" rIns="91440" bIns="45720" rtlCol="0" anchor="ctr">
            <a:normAutofit/>
          </a:bodyPr>
          <a:lstStyle/>
          <a:p>
            <a:r>
              <a:rPr lang="en-US" dirty="0">
                <a:ea typeface="+mn-lt"/>
                <a:cs typeface="+mn-lt"/>
              </a:rPr>
              <a:t>This Telehealth Quality Assurance Validation Tool is currently under development to address previously mentioned areas. Some additional items are:</a:t>
            </a:r>
          </a:p>
          <a:p>
            <a:pPr lvl="1"/>
            <a:r>
              <a:rPr lang="en-US" dirty="0">
                <a:ea typeface="+mn-lt"/>
                <a:cs typeface="+mn-lt"/>
              </a:rPr>
              <a:t>Retention in treatment, along with basic outcomes per department.</a:t>
            </a:r>
          </a:p>
          <a:p>
            <a:pPr lvl="1"/>
            <a:r>
              <a:rPr lang="en-US" dirty="0">
                <a:ea typeface="+mn-lt"/>
                <a:cs typeface="+mn-lt"/>
              </a:rPr>
              <a:t>Consistency and frequency of services.</a:t>
            </a:r>
          </a:p>
          <a:p>
            <a:pPr lvl="1"/>
            <a:r>
              <a:rPr lang="en-US" dirty="0">
                <a:ea typeface="+mn-lt"/>
                <a:cs typeface="+mn-lt"/>
              </a:rPr>
              <a:t>Rapport building and techniques to keep individuals engaged via telehealth.</a:t>
            </a:r>
          </a:p>
          <a:p>
            <a:pPr lvl="1"/>
            <a:r>
              <a:rPr lang="en-US" dirty="0">
                <a:ea typeface="+mn-lt"/>
                <a:cs typeface="+mn-lt"/>
              </a:rPr>
              <a:t>Service delivery – treatment planning, discharge planning, etc.</a:t>
            </a:r>
          </a:p>
          <a:p>
            <a:pPr algn="ctr"/>
            <a:r>
              <a:rPr lang="en-US" b="1" u="sng" dirty="0">
                <a:ea typeface="+mn-lt"/>
                <a:cs typeface="+mn-lt"/>
              </a:rPr>
              <a:t>Also, an item of importance is using the Telehealth modifier (GT) to designate that a service was provided through the use of telemedicine. </a:t>
            </a:r>
          </a:p>
        </p:txBody>
      </p:sp>
    </p:spTree>
    <p:extLst>
      <p:ext uri="{BB962C8B-B14F-4D97-AF65-F5344CB8AC3E}">
        <p14:creationId xmlns:p14="http://schemas.microsoft.com/office/powerpoint/2010/main" val="310161490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Bleep"/>
          <p:cNvSpPr txBox="1">
            <a:spLocks noGrp="1"/>
          </p:cNvSpPr>
          <p:nvPr>
            <p:ph type="ctrTitle"/>
          </p:nvPr>
        </p:nvSpPr>
        <p:spPr>
          <a:prstGeom prst="rect">
            <a:avLst/>
          </a:prstGeom>
          <a:effectLst>
            <a:outerShdw blurRad="50800" dist="38100" dir="2700000" algn="tl" rotWithShape="0">
              <a:prstClr val="black">
                <a:alpha val="40000"/>
              </a:prstClr>
            </a:outerShdw>
          </a:effectLst>
        </p:spPr>
        <p:txBody>
          <a:bodyPr>
            <a:normAutofit/>
          </a:bodyPr>
          <a:lstStyle/>
          <a:p>
            <a:r>
              <a:rPr lang="en-US" sz="9000" dirty="0"/>
              <a:t>Required Reports</a:t>
            </a:r>
            <a:endParaRPr sz="9000" dirty="0"/>
          </a:p>
        </p:txBody>
      </p:sp>
      <p:sp>
        <p:nvSpPr>
          <p:cNvPr id="120" name="Bloop"/>
          <p:cNvSpPr txBox="1">
            <a:spLocks noGrp="1"/>
          </p:cNvSpPr>
          <p:nvPr>
            <p:ph type="subTitle" sz="quarter" idx="1"/>
          </p:nvPr>
        </p:nvSpPr>
        <p:spPr>
          <a:prstGeom prst="rect">
            <a:avLst/>
          </a:prstGeom>
          <a:effectLst>
            <a:outerShdw blurRad="50800" dist="38100" dir="2700000" algn="tl" rotWithShape="0">
              <a:prstClr val="black">
                <a:alpha val="40000"/>
              </a:prstClr>
            </a:outerShdw>
          </a:effectLst>
        </p:spPr>
        <p:txBody>
          <a:bodyPr/>
          <a:lstStyle/>
          <a:p>
            <a:r>
              <a:rPr lang="en-US" dirty="0"/>
              <a:t>Submitting Reports is Going to Get Easier!</a:t>
            </a:r>
            <a:endParaRPr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curtains"/>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Bleep"/>
          <p:cNvSpPr txBox="1">
            <a:spLocks noGrp="1"/>
          </p:cNvSpPr>
          <p:nvPr>
            <p:ph type="title"/>
          </p:nvPr>
        </p:nvSpPr>
        <p:spPr>
          <a:xfrm>
            <a:off x="892969" y="285846"/>
            <a:ext cx="10406063" cy="1491212"/>
          </a:xfrm>
          <a:prstGeom prst="rect">
            <a:avLst/>
          </a:prstGeom>
        </p:spPr>
        <p:txBody>
          <a:bodyPr/>
          <a:lstStyle/>
          <a:p>
            <a:endParaRPr dirty="0"/>
          </a:p>
        </p:txBody>
      </p:sp>
      <p:sp>
        <p:nvSpPr>
          <p:cNvPr id="123" name="Bloop"/>
          <p:cNvSpPr txBox="1">
            <a:spLocks noGrp="1"/>
          </p:cNvSpPr>
          <p:nvPr>
            <p:ph type="body" idx="1"/>
          </p:nvPr>
        </p:nvSpPr>
        <p:spPr>
          <a:prstGeom prst="rect">
            <a:avLst/>
          </a:prstGeom>
          <a:effectLst/>
        </p:spPr>
        <p:txBody>
          <a:bodyPr/>
          <a:lstStyle/>
          <a:p>
            <a:pPr marL="642915" indent="-642915">
              <a:lnSpc>
                <a:spcPct val="150000"/>
              </a:lnSpc>
              <a:spcBef>
                <a:spcPts val="0"/>
              </a:spcBef>
              <a:buFont typeface="+mj-lt"/>
              <a:buAutoNum type="arabicPeriod"/>
            </a:pPr>
            <a:r>
              <a:rPr lang="en-US" dirty="0">
                <a:effectLst>
                  <a:outerShdw blurRad="50800" dist="38100" dir="2700000" algn="tl" rotWithShape="0">
                    <a:prstClr val="black">
                      <a:alpha val="40000"/>
                    </a:prstClr>
                  </a:outerShdw>
                </a:effectLst>
              </a:rPr>
              <a:t>What required reports are we talking about?</a:t>
            </a:r>
          </a:p>
          <a:p>
            <a:pPr marL="642915" indent="-642915">
              <a:lnSpc>
                <a:spcPct val="150000"/>
              </a:lnSpc>
              <a:spcBef>
                <a:spcPts val="0"/>
              </a:spcBef>
              <a:buFont typeface="+mj-lt"/>
              <a:buAutoNum type="arabicPeriod"/>
            </a:pPr>
            <a:r>
              <a:rPr lang="en-US" dirty="0">
                <a:effectLst>
                  <a:outerShdw blurRad="50800" dist="38100" dir="2700000" algn="tl" rotWithShape="0">
                    <a:prstClr val="black">
                      <a:alpha val="40000"/>
                    </a:prstClr>
                  </a:outerShdw>
                </a:effectLst>
              </a:rPr>
              <a:t>The current system where you submit reports</a:t>
            </a:r>
          </a:p>
          <a:p>
            <a:pPr marL="642915" indent="-642915">
              <a:lnSpc>
                <a:spcPct val="150000"/>
              </a:lnSpc>
              <a:spcBef>
                <a:spcPts val="0"/>
              </a:spcBef>
              <a:buFont typeface="+mj-lt"/>
              <a:buAutoNum type="arabicPeriod"/>
            </a:pPr>
            <a:r>
              <a:rPr lang="en-US" dirty="0">
                <a:effectLst>
                  <a:outerShdw blurRad="50800" dist="38100" dir="2700000" algn="tl" rotWithShape="0">
                    <a:prstClr val="black">
                      <a:alpha val="40000"/>
                    </a:prstClr>
                  </a:outerShdw>
                </a:effectLst>
              </a:rPr>
              <a:t>The new system</a:t>
            </a:r>
          </a:p>
          <a:p>
            <a:pPr>
              <a:spcBef>
                <a:spcPts val="0"/>
              </a:spcBef>
            </a:pPr>
            <a:endParaRPr dirty="0">
              <a:effectLst>
                <a:outerShdw blurRad="50800" dist="38100" dir="2700000" algn="tl" rotWithShape="0">
                  <a:prstClr val="black">
                    <a:alpha val="40000"/>
                  </a:prst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3">
                                            <p:bg/>
                                          </p:spTgt>
                                        </p:tgtEl>
                                        <p:attrNameLst>
                                          <p:attrName>style.visibility</p:attrName>
                                        </p:attrNameLst>
                                      </p:cBhvr>
                                      <p:to>
                                        <p:strVal val="visible"/>
                                      </p:to>
                                    </p:set>
                                    <p:anim calcmode="lin" valueType="num">
                                      <p:cBhvr additive="base">
                                        <p:cTn id="7" dur="500" fill="hold"/>
                                        <p:tgtEl>
                                          <p:spTgt spid="12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2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3">
                                            <p:txEl>
                                              <p:pRg st="0" end="0"/>
                                            </p:txEl>
                                          </p:spTgt>
                                        </p:tgtEl>
                                        <p:attrNameLst>
                                          <p:attrName>style.visibility</p:attrName>
                                        </p:attrNameLst>
                                      </p:cBhvr>
                                      <p:to>
                                        <p:strVal val="visible"/>
                                      </p:to>
                                    </p:set>
                                    <p:anim calcmode="lin" valueType="num">
                                      <p:cBhvr additive="base">
                                        <p:cTn id="13" dur="500" fill="hold"/>
                                        <p:tgtEl>
                                          <p:spTgt spid="12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3">
                                            <p:txEl>
                                              <p:pRg st="1" end="1"/>
                                            </p:txEl>
                                          </p:spTgt>
                                        </p:tgtEl>
                                        <p:attrNameLst>
                                          <p:attrName>style.visibility</p:attrName>
                                        </p:attrNameLst>
                                      </p:cBhvr>
                                      <p:to>
                                        <p:strVal val="visible"/>
                                      </p:to>
                                    </p:set>
                                    <p:anim calcmode="lin" valueType="num">
                                      <p:cBhvr additive="base">
                                        <p:cTn id="19" dur="500" fill="hold"/>
                                        <p:tgtEl>
                                          <p:spTgt spid="12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3">
                                            <p:txEl>
                                              <p:pRg st="2" end="2"/>
                                            </p:txEl>
                                          </p:spTgt>
                                        </p:tgtEl>
                                        <p:attrNameLst>
                                          <p:attrName>style.visibility</p:attrName>
                                        </p:attrNameLst>
                                      </p:cBhvr>
                                      <p:to>
                                        <p:strVal val="visible"/>
                                      </p:to>
                                    </p:set>
                                    <p:anim calcmode="lin" valueType="num">
                                      <p:cBhvr additive="base">
                                        <p:cTn id="25" dur="500" fill="hold"/>
                                        <p:tgtEl>
                                          <p:spTgt spid="12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build="p"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EC831-42E7-4100-893F-756D3C7C9C21}"/>
              </a:ext>
            </a:extLst>
          </p:cNvPr>
          <p:cNvSpPr>
            <a:spLocks noGrp="1"/>
          </p:cNvSpPr>
          <p:nvPr>
            <p:ph type="title"/>
          </p:nvPr>
        </p:nvSpPr>
        <p:spPr/>
        <p:txBody>
          <a:bodyPr/>
          <a:lstStyle/>
          <a:p>
            <a:r>
              <a:rPr lang="en-US" dirty="0"/>
              <a:t>What Required Reports?</a:t>
            </a:r>
          </a:p>
        </p:txBody>
      </p:sp>
      <p:sp>
        <p:nvSpPr>
          <p:cNvPr id="3" name="Text Placeholder 2">
            <a:extLst>
              <a:ext uri="{FF2B5EF4-FFF2-40B4-BE49-F238E27FC236}">
                <a16:creationId xmlns:a16="http://schemas.microsoft.com/office/drawing/2014/main" id="{3DA13730-5F4C-481A-B9FF-3BF653BDD8D6}"/>
              </a:ext>
            </a:extLst>
          </p:cNvPr>
          <p:cNvSpPr>
            <a:spLocks noGrp="1"/>
          </p:cNvSpPr>
          <p:nvPr>
            <p:ph type="body" idx="1"/>
          </p:nvPr>
        </p:nvSpPr>
        <p:spPr>
          <a:effectLst/>
        </p:spPr>
        <p:txBody>
          <a:bodyPr>
            <a:normAutofit fontScale="85000" lnSpcReduction="20000"/>
          </a:bodyPr>
          <a:lstStyle/>
          <a:p>
            <a:pPr>
              <a:lnSpc>
                <a:spcPct val="150000"/>
              </a:lnSpc>
              <a:spcBef>
                <a:spcPts val="0"/>
              </a:spcBef>
            </a:pPr>
            <a:r>
              <a:rPr lang="en-US" dirty="0">
                <a:effectLst>
                  <a:outerShdw blurRad="50800" dist="38100" dir="2700000" algn="tl" rotWithShape="0">
                    <a:prstClr val="black">
                      <a:alpha val="40000"/>
                    </a:prstClr>
                  </a:outerShdw>
                </a:effectLst>
              </a:rPr>
              <a:t>Monthly Auxiliary Aids Reports</a:t>
            </a:r>
          </a:p>
          <a:p>
            <a:pPr>
              <a:lnSpc>
                <a:spcPct val="150000"/>
              </a:lnSpc>
              <a:spcBef>
                <a:spcPts val="0"/>
              </a:spcBef>
            </a:pPr>
            <a:r>
              <a:rPr lang="en-US" dirty="0">
                <a:effectLst>
                  <a:outerShdw blurRad="50800" dist="38100" dir="2700000" algn="tl" rotWithShape="0">
                    <a:prstClr val="black">
                      <a:alpha val="40000"/>
                    </a:prstClr>
                  </a:outerShdw>
                </a:effectLst>
              </a:rPr>
              <a:t>National Voter Registration Act Reports (quarterly)</a:t>
            </a:r>
          </a:p>
          <a:p>
            <a:pPr>
              <a:lnSpc>
                <a:spcPct val="150000"/>
              </a:lnSpc>
              <a:spcBef>
                <a:spcPts val="0"/>
              </a:spcBef>
            </a:pPr>
            <a:r>
              <a:rPr lang="en-US" dirty="0">
                <a:effectLst>
                  <a:outerShdw blurRad="50800" dist="38100" dir="2700000" algn="tl" rotWithShape="0">
                    <a:prstClr val="black">
                      <a:alpha val="40000"/>
                    </a:prstClr>
                  </a:outerShdw>
                </a:effectLst>
              </a:rPr>
              <a:t>Cost reimbursement/reconciliation reports</a:t>
            </a:r>
          </a:p>
          <a:p>
            <a:pPr>
              <a:lnSpc>
                <a:spcPct val="150000"/>
              </a:lnSpc>
              <a:spcBef>
                <a:spcPts val="0"/>
              </a:spcBef>
            </a:pPr>
            <a:r>
              <a:rPr lang="en-US" dirty="0">
                <a:effectLst>
                  <a:outerShdw blurRad="50800" dist="38100" dir="2700000" algn="tl" rotWithShape="0">
                    <a:prstClr val="black">
                      <a:alpha val="40000"/>
                    </a:prstClr>
                  </a:outerShdw>
                </a:effectLst>
              </a:rPr>
              <a:t>Excel Invoices (not electronic invoice system)</a:t>
            </a:r>
          </a:p>
          <a:p>
            <a:pPr>
              <a:lnSpc>
                <a:spcPct val="150000"/>
              </a:lnSpc>
              <a:spcBef>
                <a:spcPts val="0"/>
              </a:spcBef>
            </a:pPr>
            <a:r>
              <a:rPr lang="en-US" dirty="0">
                <a:effectLst>
                  <a:outerShdw blurRad="50800" dist="38100" dir="2700000" algn="tl" rotWithShape="0">
                    <a:prstClr val="black">
                      <a:alpha val="40000"/>
                    </a:prstClr>
                  </a:outerShdw>
                </a:effectLst>
              </a:rPr>
              <a:t>Liability insurance, licenses, service delivery narratives, accreditation reports, etc.</a:t>
            </a:r>
          </a:p>
          <a:p>
            <a:pPr>
              <a:lnSpc>
                <a:spcPct val="150000"/>
              </a:lnSpc>
              <a:spcBef>
                <a:spcPts val="0"/>
              </a:spcBef>
            </a:pPr>
            <a:r>
              <a:rPr lang="en-US" dirty="0">
                <a:effectLst>
                  <a:outerShdw blurRad="50800" dist="38100" dir="2700000" algn="tl" rotWithShape="0">
                    <a:prstClr val="black">
                      <a:alpha val="40000"/>
                    </a:prstClr>
                  </a:outerShdw>
                </a:effectLst>
              </a:rPr>
              <a:t>And much </a:t>
            </a:r>
            <a:r>
              <a:rPr lang="en-US" dirty="0" err="1">
                <a:effectLst>
                  <a:outerShdw blurRad="50800" dist="38100" dir="2700000" algn="tl" rotWithShape="0">
                    <a:prstClr val="black">
                      <a:alpha val="40000"/>
                    </a:prstClr>
                  </a:outerShdw>
                </a:effectLst>
              </a:rPr>
              <a:t>much</a:t>
            </a:r>
            <a:r>
              <a:rPr lang="en-US" dirty="0">
                <a:effectLst>
                  <a:outerShdw blurRad="50800" dist="38100" dir="2700000" algn="tl" rotWithShape="0">
                    <a:prstClr val="black">
                      <a:alpha val="40000"/>
                    </a:prstClr>
                  </a:outerShdw>
                </a:effectLst>
              </a:rPr>
              <a:t> more…</a:t>
            </a:r>
          </a:p>
        </p:txBody>
      </p:sp>
    </p:spTree>
    <p:extLst>
      <p:ext uri="{BB962C8B-B14F-4D97-AF65-F5344CB8AC3E}">
        <p14:creationId xmlns:p14="http://schemas.microsoft.com/office/powerpoint/2010/main" val="2470000160"/>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3D47B7C-1ECF-4F45-A905-A6881E1FC86C}"/>
              </a:ext>
            </a:extLst>
          </p:cNvPr>
          <p:cNvSpPr txBox="1"/>
          <p:nvPr/>
        </p:nvSpPr>
        <p:spPr>
          <a:xfrm>
            <a:off x="605647" y="364671"/>
            <a:ext cx="10977357" cy="3915655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defTabSz="410751" hangingPunct="0"/>
            <a:r>
              <a:rPr lang="en-US" sz="2672" kern="0" dirty="0">
                <a:solidFill>
                  <a:srgbClr val="FFFFFF"/>
                </a:solidFill>
                <a:latin typeface="Helvetica Light"/>
                <a:sym typeface="Helvetica Light"/>
              </a:rPr>
              <a:t>Accreditation Report</a:t>
            </a:r>
          </a:p>
          <a:p>
            <a:pPr algn="ctr" defTabSz="410751" hangingPunct="0"/>
            <a:r>
              <a:rPr lang="en-US" sz="2672" kern="0" dirty="0">
                <a:solidFill>
                  <a:srgbClr val="FFFFFF"/>
                </a:solidFill>
                <a:latin typeface="Helvetica Light"/>
                <a:sym typeface="Helvetica Light"/>
              </a:rPr>
              <a:t>AHCA Licenses</a:t>
            </a:r>
          </a:p>
          <a:p>
            <a:pPr algn="ctr" defTabSz="410751" hangingPunct="0"/>
            <a:r>
              <a:rPr lang="en-US" sz="2672" kern="0" dirty="0">
                <a:solidFill>
                  <a:srgbClr val="FFFFFF"/>
                </a:solidFill>
                <a:latin typeface="Helvetica Light"/>
                <a:sym typeface="Helvetica Light"/>
              </a:rPr>
              <a:t>Auto Insurance Certificate</a:t>
            </a:r>
          </a:p>
          <a:p>
            <a:pPr algn="ctr" defTabSz="410751" hangingPunct="0"/>
            <a:r>
              <a:rPr lang="en-US" sz="2672" kern="0" dirty="0">
                <a:solidFill>
                  <a:srgbClr val="FFFFFF"/>
                </a:solidFill>
                <a:latin typeface="Helvetica Light"/>
                <a:sym typeface="Helvetica Light"/>
              </a:rPr>
              <a:t>Auxiliary Aid Service Record</a:t>
            </a:r>
          </a:p>
          <a:p>
            <a:pPr algn="ctr" defTabSz="410751" hangingPunct="0"/>
            <a:r>
              <a:rPr lang="en-US" sz="2672" kern="0" dirty="0">
                <a:solidFill>
                  <a:srgbClr val="FFFFFF"/>
                </a:solidFill>
                <a:latin typeface="Helvetica Light"/>
                <a:sym typeface="Helvetica Light"/>
              </a:rPr>
              <a:t>Auxiliary Aids and Services Plan</a:t>
            </a:r>
          </a:p>
          <a:p>
            <a:pPr algn="ctr" defTabSz="410751" hangingPunct="0"/>
            <a:r>
              <a:rPr lang="en-US" sz="2672" kern="0" dirty="0">
                <a:solidFill>
                  <a:srgbClr val="FFFFFF"/>
                </a:solidFill>
                <a:latin typeface="Helvetica Light"/>
                <a:sym typeface="Helvetica Light"/>
              </a:rPr>
              <a:t>BASE Update</a:t>
            </a:r>
          </a:p>
          <a:p>
            <a:pPr algn="ctr" defTabSz="410751" hangingPunct="0"/>
            <a:r>
              <a:rPr lang="en-US" sz="2672" kern="0" dirty="0">
                <a:solidFill>
                  <a:srgbClr val="FFFFFF"/>
                </a:solidFill>
                <a:latin typeface="Helvetica Light"/>
                <a:sym typeface="Helvetica Light"/>
              </a:rPr>
              <a:t>Block Grant Prevention Report</a:t>
            </a:r>
          </a:p>
          <a:p>
            <a:pPr algn="ctr" defTabSz="410751" hangingPunct="0"/>
            <a:r>
              <a:rPr lang="en-US" sz="2672" kern="0" dirty="0">
                <a:solidFill>
                  <a:srgbClr val="FFFFFF"/>
                </a:solidFill>
                <a:latin typeface="Helvetica Light"/>
                <a:sym typeface="Helvetica Light"/>
              </a:rPr>
              <a:t>BNET Alt Services Documentation</a:t>
            </a:r>
          </a:p>
          <a:p>
            <a:pPr algn="ctr" defTabSz="410751" hangingPunct="0"/>
            <a:r>
              <a:rPr lang="en-US" sz="2672" kern="0" dirty="0">
                <a:solidFill>
                  <a:srgbClr val="FFFFFF"/>
                </a:solidFill>
                <a:latin typeface="Helvetica Light"/>
                <a:sym typeface="Helvetica Light"/>
              </a:rPr>
              <a:t>BNET Alt Services Documentation (Pharmaceuticals)</a:t>
            </a:r>
          </a:p>
          <a:p>
            <a:pPr algn="ctr" defTabSz="410751" hangingPunct="0"/>
            <a:r>
              <a:rPr lang="en-US" sz="2672" kern="0" dirty="0">
                <a:solidFill>
                  <a:srgbClr val="FFFFFF"/>
                </a:solidFill>
                <a:latin typeface="Helvetica Light"/>
                <a:sym typeface="Helvetica Light"/>
              </a:rPr>
              <a:t>BNET Statement of Program Cost</a:t>
            </a:r>
          </a:p>
          <a:p>
            <a:pPr algn="ctr" defTabSz="410751" hangingPunct="0"/>
            <a:r>
              <a:rPr lang="en-US" sz="2672" kern="0" dirty="0">
                <a:solidFill>
                  <a:srgbClr val="FFFFFF"/>
                </a:solidFill>
                <a:latin typeface="Helvetica Light"/>
                <a:sym typeface="Helvetica Light"/>
              </a:rPr>
              <a:t>Budget Narrative</a:t>
            </a:r>
          </a:p>
          <a:p>
            <a:pPr algn="ctr" defTabSz="410751" hangingPunct="0"/>
            <a:r>
              <a:rPr lang="en-US" sz="2672" kern="0" dirty="0">
                <a:solidFill>
                  <a:srgbClr val="FFFFFF"/>
                </a:solidFill>
                <a:latin typeface="Helvetica Light"/>
                <a:sym typeface="Helvetica Light"/>
              </a:rPr>
              <a:t>Budget Proposal</a:t>
            </a:r>
          </a:p>
          <a:p>
            <a:pPr algn="ctr" defTabSz="410751" hangingPunct="0"/>
            <a:r>
              <a:rPr lang="en-US" sz="2672" kern="0" dirty="0">
                <a:solidFill>
                  <a:srgbClr val="FFFFFF"/>
                </a:solidFill>
                <a:latin typeface="Helvetica Light"/>
                <a:sym typeface="Helvetica Light"/>
              </a:rPr>
              <a:t>Care Coordination Report</a:t>
            </a:r>
          </a:p>
          <a:p>
            <a:pPr algn="ctr" defTabSz="410751" hangingPunct="0"/>
            <a:r>
              <a:rPr lang="en-US" sz="2672" kern="0" dirty="0">
                <a:solidFill>
                  <a:srgbClr val="FFFFFF"/>
                </a:solidFill>
                <a:latin typeface="Helvetica Light"/>
                <a:sym typeface="Helvetica Light"/>
              </a:rPr>
              <a:t>CAT Team Monthly Data Reporting Template</a:t>
            </a:r>
          </a:p>
          <a:p>
            <a:pPr algn="ctr" defTabSz="410751" hangingPunct="0"/>
            <a:r>
              <a:rPr lang="en-US" sz="2672" kern="0" dirty="0">
                <a:solidFill>
                  <a:srgbClr val="FFFFFF"/>
                </a:solidFill>
                <a:latin typeface="Helvetica Light"/>
                <a:sym typeface="Helvetica Light"/>
              </a:rPr>
              <a:t>CAT Team Numbers Served and Performance Report</a:t>
            </a:r>
          </a:p>
          <a:p>
            <a:pPr algn="ctr" defTabSz="410751" hangingPunct="0"/>
            <a:r>
              <a:rPr lang="en-US" sz="2672" kern="0" dirty="0">
                <a:solidFill>
                  <a:srgbClr val="FFFFFF"/>
                </a:solidFill>
                <a:latin typeface="Helvetica Light"/>
                <a:sym typeface="Helvetica Light"/>
              </a:rPr>
              <a:t>CAT Team Quarterly Reconciliation Report</a:t>
            </a:r>
          </a:p>
          <a:p>
            <a:pPr algn="ctr" defTabSz="410751" hangingPunct="0"/>
            <a:r>
              <a:rPr lang="en-US" sz="2672" kern="0" dirty="0">
                <a:solidFill>
                  <a:srgbClr val="FFFFFF"/>
                </a:solidFill>
                <a:latin typeface="Helvetica Light"/>
                <a:sym typeface="Helvetica Light"/>
              </a:rPr>
              <a:t>CAT Team Quarterly Supplemental Data Report</a:t>
            </a:r>
          </a:p>
          <a:p>
            <a:pPr algn="ctr" defTabSz="410751" hangingPunct="0"/>
            <a:r>
              <a:rPr lang="en-US" sz="2672" kern="0" dirty="0">
                <a:solidFill>
                  <a:srgbClr val="FFFFFF"/>
                </a:solidFill>
                <a:latin typeface="Helvetica Light"/>
                <a:sym typeface="Helvetica Light"/>
              </a:rPr>
              <a:t>Civil Rights Compliance Checklist</a:t>
            </a:r>
          </a:p>
          <a:p>
            <a:pPr algn="ctr" defTabSz="410751" hangingPunct="0"/>
            <a:r>
              <a:rPr lang="en-US" sz="2672" kern="0" dirty="0">
                <a:solidFill>
                  <a:srgbClr val="FFFFFF"/>
                </a:solidFill>
                <a:latin typeface="Helvetica Light"/>
                <a:sym typeface="Helvetica Light"/>
              </a:rPr>
              <a:t>Closeout Inventory</a:t>
            </a:r>
          </a:p>
          <a:p>
            <a:pPr algn="ctr" defTabSz="410751" hangingPunct="0"/>
            <a:r>
              <a:rPr lang="en-US" sz="2672" kern="0" dirty="0">
                <a:solidFill>
                  <a:srgbClr val="FFFFFF"/>
                </a:solidFill>
                <a:latin typeface="Helvetica Light"/>
                <a:sym typeface="Helvetica Light"/>
              </a:rPr>
              <a:t>CMHSOC IPP Survey</a:t>
            </a:r>
          </a:p>
          <a:p>
            <a:pPr algn="ctr" defTabSz="410751" hangingPunct="0"/>
            <a:r>
              <a:rPr lang="en-US" sz="2672" kern="0" dirty="0">
                <a:solidFill>
                  <a:srgbClr val="FFFFFF"/>
                </a:solidFill>
                <a:latin typeface="Helvetica Light"/>
                <a:sym typeface="Helvetica Light"/>
              </a:rPr>
              <a:t>CMHSOC Reporting Template</a:t>
            </a:r>
          </a:p>
          <a:p>
            <a:pPr algn="ctr" defTabSz="410751" hangingPunct="0"/>
            <a:r>
              <a:rPr lang="en-US" sz="2672" kern="0" dirty="0">
                <a:solidFill>
                  <a:srgbClr val="FFFFFF"/>
                </a:solidFill>
                <a:latin typeface="Helvetica Light"/>
                <a:sym typeface="Helvetica Light"/>
              </a:rPr>
              <a:t>Consumer Satisfaction Surveys</a:t>
            </a:r>
          </a:p>
          <a:p>
            <a:pPr algn="ctr" defTabSz="410751" hangingPunct="0"/>
            <a:r>
              <a:rPr lang="en-US" sz="2672" kern="0" dirty="0">
                <a:solidFill>
                  <a:srgbClr val="FFFFFF"/>
                </a:solidFill>
                <a:latin typeface="Helvetica Light"/>
                <a:sym typeface="Helvetica Light"/>
              </a:rPr>
              <a:t>Contact Info for Key Personnel</a:t>
            </a:r>
          </a:p>
          <a:p>
            <a:pPr algn="ctr" defTabSz="410751" hangingPunct="0"/>
            <a:r>
              <a:rPr lang="en-US" sz="2672" kern="0" dirty="0">
                <a:solidFill>
                  <a:srgbClr val="FFFFFF"/>
                </a:solidFill>
                <a:latin typeface="Helvetica Light"/>
                <a:sym typeface="Helvetica Light"/>
              </a:rPr>
              <a:t>Cost Reimbursement Reconciliation</a:t>
            </a:r>
          </a:p>
          <a:p>
            <a:pPr algn="ctr" defTabSz="410751" hangingPunct="0"/>
            <a:r>
              <a:rPr lang="en-US" sz="2672" kern="0" dirty="0">
                <a:solidFill>
                  <a:srgbClr val="FFFFFF"/>
                </a:solidFill>
                <a:latin typeface="Helvetica Light"/>
                <a:sym typeface="Helvetica Light"/>
              </a:rPr>
              <a:t>CVRR</a:t>
            </a:r>
          </a:p>
          <a:p>
            <a:pPr algn="ctr" defTabSz="410751" hangingPunct="0"/>
            <a:r>
              <a:rPr lang="en-US" sz="2672" kern="0" dirty="0">
                <a:solidFill>
                  <a:srgbClr val="FFFFFF"/>
                </a:solidFill>
                <a:latin typeface="Helvetica Light"/>
                <a:sym typeface="Helvetica Light"/>
              </a:rPr>
              <a:t>DCF Licenses</a:t>
            </a:r>
          </a:p>
          <a:p>
            <a:pPr algn="ctr" defTabSz="410751" hangingPunct="0"/>
            <a:r>
              <a:rPr lang="en-US" sz="2672" kern="0" dirty="0">
                <a:solidFill>
                  <a:srgbClr val="FFFFFF"/>
                </a:solidFill>
                <a:latin typeface="Helvetica Light"/>
                <a:sym typeface="Helvetica Light"/>
              </a:rPr>
              <a:t>Drop-In Center Numbers Served Report</a:t>
            </a:r>
          </a:p>
          <a:p>
            <a:pPr algn="ctr" defTabSz="410751" hangingPunct="0"/>
            <a:r>
              <a:rPr lang="en-US" sz="2672" kern="0" dirty="0">
                <a:solidFill>
                  <a:srgbClr val="FFFFFF"/>
                </a:solidFill>
                <a:latin typeface="Helvetica Light"/>
                <a:sym typeface="Helvetica Light"/>
              </a:rPr>
              <a:t>Emergency Preparedness Plan</a:t>
            </a:r>
          </a:p>
          <a:p>
            <a:pPr algn="ctr" defTabSz="410751" hangingPunct="0"/>
            <a:r>
              <a:rPr lang="en-US" sz="2672" kern="0" dirty="0">
                <a:solidFill>
                  <a:srgbClr val="FFFFFF"/>
                </a:solidFill>
                <a:latin typeface="Helvetica Light"/>
                <a:sym typeface="Helvetica Light"/>
              </a:rPr>
              <a:t>Executed Agreement</a:t>
            </a:r>
          </a:p>
          <a:p>
            <a:pPr algn="ctr" defTabSz="410751" hangingPunct="0"/>
            <a:r>
              <a:rPr lang="en-US" sz="2672" kern="0" dirty="0">
                <a:solidFill>
                  <a:srgbClr val="FFFFFF"/>
                </a:solidFill>
                <a:latin typeface="Helvetica Light"/>
                <a:sym typeface="Helvetica Light"/>
              </a:rPr>
              <a:t>Executed Amendment</a:t>
            </a:r>
          </a:p>
          <a:p>
            <a:pPr algn="ctr" defTabSz="410751" hangingPunct="0"/>
            <a:r>
              <a:rPr lang="en-US" sz="2672" kern="0" dirty="0">
                <a:solidFill>
                  <a:srgbClr val="FFFFFF"/>
                </a:solidFill>
                <a:latin typeface="Helvetica Light"/>
                <a:sym typeface="Helvetica Light"/>
              </a:rPr>
              <a:t>Executed Contract</a:t>
            </a:r>
          </a:p>
          <a:p>
            <a:pPr algn="ctr" defTabSz="410751" hangingPunct="0"/>
            <a:r>
              <a:rPr lang="en-US" sz="2672" kern="0" dirty="0">
                <a:solidFill>
                  <a:srgbClr val="FFFFFF"/>
                </a:solidFill>
                <a:latin typeface="Helvetica Light"/>
                <a:sym typeface="Helvetica Light"/>
              </a:rPr>
              <a:t>FACT Advisory Meeting Minutes</a:t>
            </a:r>
          </a:p>
          <a:p>
            <a:pPr algn="ctr" defTabSz="410751" hangingPunct="0"/>
            <a:r>
              <a:rPr lang="en-US" sz="2672" kern="0" dirty="0">
                <a:solidFill>
                  <a:srgbClr val="FFFFFF"/>
                </a:solidFill>
                <a:latin typeface="Helvetica Light"/>
                <a:sym typeface="Helvetica Light"/>
              </a:rPr>
              <a:t>FACT Census</a:t>
            </a:r>
          </a:p>
          <a:p>
            <a:pPr algn="ctr" defTabSz="410751" hangingPunct="0"/>
            <a:r>
              <a:rPr lang="en-US" sz="2672" kern="0" dirty="0">
                <a:solidFill>
                  <a:srgbClr val="FFFFFF"/>
                </a:solidFill>
                <a:latin typeface="Helvetica Light"/>
                <a:sym typeface="Helvetica Light"/>
              </a:rPr>
              <a:t>FACT Enhancement Reconciliation Report</a:t>
            </a:r>
          </a:p>
          <a:p>
            <a:pPr algn="ctr" defTabSz="410751" hangingPunct="0"/>
            <a:r>
              <a:rPr lang="en-US" sz="2672" kern="0" dirty="0">
                <a:solidFill>
                  <a:srgbClr val="FFFFFF"/>
                </a:solidFill>
                <a:latin typeface="Helvetica Light"/>
                <a:sym typeface="Helvetica Light"/>
              </a:rPr>
              <a:t>FACT Monthly Referral Report</a:t>
            </a:r>
          </a:p>
          <a:p>
            <a:pPr algn="ctr" defTabSz="410751" hangingPunct="0"/>
            <a:r>
              <a:rPr lang="en-US" sz="2672" kern="0" dirty="0">
                <a:solidFill>
                  <a:srgbClr val="FFFFFF"/>
                </a:solidFill>
                <a:latin typeface="Helvetica Light"/>
                <a:sym typeface="Helvetica Light"/>
              </a:rPr>
              <a:t>FACT Quarterly Report</a:t>
            </a:r>
          </a:p>
          <a:p>
            <a:pPr algn="ctr" defTabSz="410751" hangingPunct="0"/>
            <a:r>
              <a:rPr lang="en-US" sz="2672" kern="0" dirty="0">
                <a:solidFill>
                  <a:srgbClr val="FFFFFF"/>
                </a:solidFill>
                <a:latin typeface="Helvetica Light"/>
                <a:sym typeface="Helvetica Light"/>
              </a:rPr>
              <a:t>FACT Staffing Standards Report</a:t>
            </a:r>
          </a:p>
          <a:p>
            <a:pPr algn="ctr" defTabSz="410751" hangingPunct="0"/>
            <a:r>
              <a:rPr lang="en-US" sz="2672" kern="0" dirty="0">
                <a:solidFill>
                  <a:srgbClr val="FFFFFF"/>
                </a:solidFill>
                <a:latin typeface="Helvetica Light"/>
                <a:sym typeface="Helvetica Light"/>
              </a:rPr>
              <a:t>Federally Qualified Health Center MOU</a:t>
            </a:r>
          </a:p>
          <a:p>
            <a:pPr algn="ctr" defTabSz="410751" hangingPunct="0"/>
            <a:r>
              <a:rPr lang="en-US" sz="2672" kern="0" dirty="0">
                <a:solidFill>
                  <a:srgbClr val="FFFFFF"/>
                </a:solidFill>
                <a:latin typeface="Helvetica Light"/>
                <a:sym typeface="Helvetica Light"/>
              </a:rPr>
              <a:t>Final Invoice</a:t>
            </a:r>
          </a:p>
          <a:p>
            <a:pPr algn="ctr" defTabSz="410751" hangingPunct="0"/>
            <a:r>
              <a:rPr lang="en-US" sz="2672" kern="0" dirty="0">
                <a:solidFill>
                  <a:srgbClr val="FFFFFF"/>
                </a:solidFill>
                <a:latin typeface="Helvetica Light"/>
                <a:sym typeface="Helvetica Light"/>
              </a:rPr>
              <a:t>Final Invoice Supporting Documentation</a:t>
            </a:r>
          </a:p>
          <a:p>
            <a:pPr algn="ctr" defTabSz="410751" hangingPunct="0"/>
            <a:r>
              <a:rPr lang="en-US" sz="2672" kern="0" dirty="0">
                <a:solidFill>
                  <a:srgbClr val="FFFFFF"/>
                </a:solidFill>
                <a:latin typeface="Helvetica Light"/>
                <a:sym typeface="Helvetica Light"/>
              </a:rPr>
              <a:t>Financial and Compliance Audit</a:t>
            </a:r>
          </a:p>
          <a:p>
            <a:pPr algn="ctr" defTabSz="410751" hangingPunct="0"/>
            <a:r>
              <a:rPr lang="en-US" sz="2672" kern="0" dirty="0">
                <a:solidFill>
                  <a:srgbClr val="FFFFFF"/>
                </a:solidFill>
                <a:latin typeface="Helvetica Light"/>
                <a:sym typeface="Helvetica Light"/>
              </a:rPr>
              <a:t>FITT Services Monthly List of Families Served</a:t>
            </a:r>
          </a:p>
          <a:p>
            <a:pPr algn="ctr" defTabSz="410751" hangingPunct="0"/>
            <a:r>
              <a:rPr lang="en-US" sz="2672" kern="0" dirty="0">
                <a:solidFill>
                  <a:srgbClr val="FFFFFF"/>
                </a:solidFill>
                <a:latin typeface="Helvetica Light"/>
                <a:sym typeface="Helvetica Light"/>
              </a:rPr>
              <a:t>FITT Services Monthly Progress Report</a:t>
            </a:r>
          </a:p>
          <a:p>
            <a:pPr algn="ctr" defTabSz="410751" hangingPunct="0"/>
            <a:r>
              <a:rPr lang="en-US" sz="2672" kern="0" dirty="0">
                <a:solidFill>
                  <a:srgbClr val="FFFFFF"/>
                </a:solidFill>
                <a:latin typeface="Helvetica Light"/>
                <a:sym typeface="Helvetica Light"/>
              </a:rPr>
              <a:t>Forensic and Civil Discharge Report</a:t>
            </a:r>
          </a:p>
          <a:p>
            <a:pPr algn="ctr" defTabSz="410751" hangingPunct="0"/>
            <a:r>
              <a:rPr lang="en-US" sz="2672" kern="0" dirty="0">
                <a:solidFill>
                  <a:srgbClr val="FFFFFF"/>
                </a:solidFill>
                <a:latin typeface="Helvetica Light"/>
                <a:sym typeface="Helvetica Light"/>
              </a:rPr>
              <a:t>Forensic Competency Restoration Report</a:t>
            </a:r>
          </a:p>
          <a:p>
            <a:pPr algn="ctr" defTabSz="410751" hangingPunct="0"/>
            <a:r>
              <a:rPr lang="en-US" sz="2672" kern="0" dirty="0">
                <a:solidFill>
                  <a:srgbClr val="FFFFFF"/>
                </a:solidFill>
                <a:latin typeface="Helvetica Light"/>
                <a:sym typeface="Helvetica Light"/>
              </a:rPr>
              <a:t>Forensic Conditional Release and State Hospitals List</a:t>
            </a:r>
          </a:p>
          <a:p>
            <a:pPr algn="ctr" defTabSz="410751" hangingPunct="0"/>
            <a:r>
              <a:rPr lang="en-US" sz="2672" kern="0" dirty="0">
                <a:solidFill>
                  <a:srgbClr val="FFFFFF"/>
                </a:solidFill>
                <a:latin typeface="Helvetica Light"/>
                <a:sym typeface="Helvetica Light"/>
              </a:rPr>
              <a:t>Forensic Conditional Release Report</a:t>
            </a:r>
          </a:p>
          <a:p>
            <a:pPr algn="ctr" defTabSz="410751" hangingPunct="0"/>
            <a:r>
              <a:rPr lang="en-US" sz="2672" kern="0" dirty="0">
                <a:solidFill>
                  <a:srgbClr val="FFFFFF"/>
                </a:solidFill>
                <a:latin typeface="Helvetica Light"/>
                <a:sym typeface="Helvetica Light"/>
              </a:rPr>
              <a:t>Forensic Diversion Report</a:t>
            </a:r>
          </a:p>
          <a:p>
            <a:pPr algn="ctr" defTabSz="410751" hangingPunct="0"/>
            <a:r>
              <a:rPr lang="en-US" sz="2672" kern="0" dirty="0">
                <a:solidFill>
                  <a:srgbClr val="FFFFFF"/>
                </a:solidFill>
                <a:latin typeface="Helvetica Light"/>
                <a:sym typeface="Helvetica Light"/>
              </a:rPr>
              <a:t>Forensic Quarterly Visit Reports</a:t>
            </a:r>
          </a:p>
          <a:p>
            <a:pPr algn="ctr" defTabSz="410751" hangingPunct="0"/>
            <a:r>
              <a:rPr lang="en-US" sz="2672" kern="0" dirty="0">
                <a:solidFill>
                  <a:srgbClr val="FFFFFF"/>
                </a:solidFill>
                <a:latin typeface="Helvetica Light"/>
                <a:sym typeface="Helvetica Light"/>
              </a:rPr>
              <a:t>Invoice</a:t>
            </a:r>
          </a:p>
          <a:p>
            <a:pPr algn="ctr" defTabSz="410751" hangingPunct="0"/>
            <a:r>
              <a:rPr lang="en-US" sz="2672" kern="0" dirty="0">
                <a:solidFill>
                  <a:srgbClr val="FFFFFF"/>
                </a:solidFill>
                <a:latin typeface="Helvetica Light"/>
                <a:sym typeface="Helvetica Light"/>
              </a:rPr>
              <a:t>Invoice Supporting Documentation</a:t>
            </a:r>
          </a:p>
          <a:p>
            <a:pPr algn="ctr" defTabSz="410751" hangingPunct="0"/>
            <a:r>
              <a:rPr lang="en-US" sz="2672" kern="0" dirty="0">
                <a:solidFill>
                  <a:srgbClr val="FFFFFF"/>
                </a:solidFill>
                <a:latin typeface="Helvetica Light"/>
                <a:sym typeface="Helvetica Light"/>
              </a:rPr>
              <a:t>IV Drug Users Service Capacity Report</a:t>
            </a:r>
          </a:p>
          <a:p>
            <a:pPr algn="ctr" defTabSz="410751" hangingPunct="0"/>
            <a:r>
              <a:rPr lang="en-US" sz="2672" kern="0" dirty="0">
                <a:solidFill>
                  <a:srgbClr val="FFFFFF"/>
                </a:solidFill>
                <a:latin typeface="Helvetica Light"/>
                <a:sym typeface="Helvetica Light"/>
              </a:rPr>
              <a:t>Letter for Signature Authority</a:t>
            </a:r>
          </a:p>
          <a:p>
            <a:pPr algn="ctr" defTabSz="410751" hangingPunct="0"/>
            <a:r>
              <a:rPr lang="en-US" sz="2672" kern="0" dirty="0">
                <a:solidFill>
                  <a:srgbClr val="FFFFFF"/>
                </a:solidFill>
                <a:latin typeface="Helvetica Light"/>
                <a:sym typeface="Helvetica Light"/>
              </a:rPr>
              <a:t>Liability Insurance Cert (DCF </a:t>
            </a:r>
            <a:r>
              <a:rPr lang="en-US" sz="2672" kern="0" dirty="0" err="1">
                <a:solidFill>
                  <a:srgbClr val="FFFFFF"/>
                </a:solidFill>
                <a:latin typeface="Helvetica Light"/>
                <a:sym typeface="Helvetica Light"/>
              </a:rPr>
              <a:t>addl</a:t>
            </a:r>
            <a:r>
              <a:rPr lang="en-US" sz="2672" kern="0" dirty="0">
                <a:solidFill>
                  <a:srgbClr val="FFFFFF"/>
                </a:solidFill>
                <a:latin typeface="Helvetica Light"/>
                <a:sym typeface="Helvetica Light"/>
              </a:rPr>
              <a:t> </a:t>
            </a:r>
            <a:r>
              <a:rPr lang="en-US" sz="2672" kern="0" dirty="0" err="1">
                <a:solidFill>
                  <a:srgbClr val="FFFFFF"/>
                </a:solidFill>
                <a:latin typeface="Helvetica Light"/>
                <a:sym typeface="Helvetica Light"/>
              </a:rPr>
              <a:t>insd</a:t>
            </a:r>
            <a:r>
              <a:rPr lang="en-US" sz="2672" kern="0" dirty="0">
                <a:solidFill>
                  <a:srgbClr val="FFFFFF"/>
                </a:solidFill>
                <a:latin typeface="Helvetica Light"/>
                <a:sym typeface="Helvetica Light"/>
              </a:rPr>
              <a:t>)</a:t>
            </a:r>
          </a:p>
          <a:p>
            <a:pPr algn="ctr" defTabSz="410751" hangingPunct="0"/>
            <a:r>
              <a:rPr lang="en-US" sz="2672" kern="0" dirty="0">
                <a:solidFill>
                  <a:srgbClr val="FFFFFF"/>
                </a:solidFill>
                <a:latin typeface="Helvetica Light"/>
                <a:sym typeface="Helvetica Light"/>
              </a:rPr>
              <a:t>Liability Insurance Cert (SEFBHN </a:t>
            </a:r>
            <a:r>
              <a:rPr lang="en-US" sz="2672" kern="0" dirty="0" err="1">
                <a:solidFill>
                  <a:srgbClr val="FFFFFF"/>
                </a:solidFill>
                <a:latin typeface="Helvetica Light"/>
                <a:sym typeface="Helvetica Light"/>
              </a:rPr>
              <a:t>addl</a:t>
            </a:r>
            <a:r>
              <a:rPr lang="en-US" sz="2672" kern="0" dirty="0">
                <a:solidFill>
                  <a:srgbClr val="FFFFFF"/>
                </a:solidFill>
                <a:latin typeface="Helvetica Light"/>
                <a:sym typeface="Helvetica Light"/>
              </a:rPr>
              <a:t> </a:t>
            </a:r>
            <a:r>
              <a:rPr lang="en-US" sz="2672" kern="0" dirty="0" err="1">
                <a:solidFill>
                  <a:srgbClr val="FFFFFF"/>
                </a:solidFill>
                <a:latin typeface="Helvetica Light"/>
                <a:sym typeface="Helvetica Light"/>
              </a:rPr>
              <a:t>insd</a:t>
            </a:r>
            <a:r>
              <a:rPr lang="en-US" sz="2672" kern="0" dirty="0">
                <a:solidFill>
                  <a:srgbClr val="FFFFFF"/>
                </a:solidFill>
                <a:latin typeface="Helvetica Light"/>
                <a:sym typeface="Helvetica Light"/>
              </a:rPr>
              <a:t>)</a:t>
            </a:r>
          </a:p>
          <a:p>
            <a:pPr algn="ctr" defTabSz="410751" hangingPunct="0"/>
            <a:r>
              <a:rPr lang="en-US" sz="2672" kern="0" dirty="0">
                <a:solidFill>
                  <a:srgbClr val="FFFFFF"/>
                </a:solidFill>
                <a:latin typeface="Helvetica Light"/>
                <a:sym typeface="Helvetica Light"/>
              </a:rPr>
              <a:t>List of Board of Directors and Contact Info</a:t>
            </a:r>
          </a:p>
          <a:p>
            <a:pPr algn="ctr" defTabSz="410751" hangingPunct="0"/>
            <a:r>
              <a:rPr lang="en-US" sz="2672" kern="0" dirty="0">
                <a:solidFill>
                  <a:srgbClr val="FFFFFF"/>
                </a:solidFill>
                <a:latin typeface="Helvetica Light"/>
                <a:sym typeface="Helvetica Light"/>
              </a:rPr>
              <a:t>Local Match Calculation Form and Annual Match Plan</a:t>
            </a:r>
          </a:p>
          <a:p>
            <a:pPr algn="ctr" defTabSz="410751" hangingPunct="0"/>
            <a:r>
              <a:rPr lang="en-US" sz="2672" kern="0" dirty="0">
                <a:solidFill>
                  <a:srgbClr val="FFFFFF"/>
                </a:solidFill>
                <a:latin typeface="Helvetica Light"/>
                <a:sym typeface="Helvetica Light"/>
              </a:rPr>
              <a:t>Memorandum of Negotiation</a:t>
            </a:r>
          </a:p>
          <a:p>
            <a:pPr algn="ctr" defTabSz="410751" hangingPunct="0"/>
            <a:r>
              <a:rPr lang="en-US" sz="2672" kern="0" dirty="0">
                <a:solidFill>
                  <a:srgbClr val="FFFFFF"/>
                </a:solidFill>
                <a:latin typeface="Helvetica Light"/>
                <a:sym typeface="Helvetica Light"/>
              </a:rPr>
              <a:t>National Voter Registration Act Data</a:t>
            </a:r>
          </a:p>
          <a:p>
            <a:pPr algn="ctr" defTabSz="410751" hangingPunct="0"/>
            <a:r>
              <a:rPr lang="en-US" sz="2672" kern="0" dirty="0">
                <a:solidFill>
                  <a:srgbClr val="FFFFFF"/>
                </a:solidFill>
                <a:latin typeface="Helvetica Light"/>
                <a:sym typeface="Helvetica Light"/>
              </a:rPr>
              <a:t>New Provider Application</a:t>
            </a:r>
          </a:p>
          <a:p>
            <a:pPr algn="ctr" defTabSz="410751" hangingPunct="0"/>
            <a:r>
              <a:rPr lang="en-US" sz="2672" kern="0" dirty="0">
                <a:solidFill>
                  <a:srgbClr val="FFFFFF"/>
                </a:solidFill>
                <a:latin typeface="Helvetica Light"/>
                <a:sym typeface="Helvetica Light"/>
              </a:rPr>
              <a:t>Notice</a:t>
            </a:r>
          </a:p>
          <a:p>
            <a:pPr algn="ctr" defTabSz="410751" hangingPunct="0"/>
            <a:r>
              <a:rPr lang="en-US" sz="2672" kern="0" dirty="0">
                <a:solidFill>
                  <a:srgbClr val="FFFFFF"/>
                </a:solidFill>
                <a:latin typeface="Helvetica Light"/>
                <a:sym typeface="Helvetica Light"/>
              </a:rPr>
              <a:t>Organizational Chart</a:t>
            </a:r>
          </a:p>
          <a:p>
            <a:pPr algn="ctr" defTabSz="410751" hangingPunct="0"/>
            <a:r>
              <a:rPr lang="en-US" sz="2672" kern="0" dirty="0">
                <a:solidFill>
                  <a:srgbClr val="FFFFFF"/>
                </a:solidFill>
                <a:latin typeface="Helvetica Light"/>
                <a:sym typeface="Helvetica Light"/>
              </a:rPr>
              <a:t>Other Contract Document</a:t>
            </a:r>
          </a:p>
          <a:p>
            <a:pPr algn="ctr" defTabSz="410751" hangingPunct="0"/>
            <a:r>
              <a:rPr lang="en-US" sz="2672" kern="0" dirty="0">
                <a:solidFill>
                  <a:srgbClr val="FFFFFF"/>
                </a:solidFill>
                <a:latin typeface="Helvetica Light"/>
                <a:sym typeface="Helvetica Light"/>
              </a:rPr>
              <a:t>Other Report</a:t>
            </a:r>
          </a:p>
          <a:p>
            <a:pPr algn="ctr" defTabSz="410751" hangingPunct="0"/>
            <a:r>
              <a:rPr lang="en-US" sz="2672" kern="0" dirty="0">
                <a:solidFill>
                  <a:srgbClr val="FFFFFF"/>
                </a:solidFill>
                <a:latin typeface="Helvetica Light"/>
                <a:sym typeface="Helvetica Light"/>
              </a:rPr>
              <a:t>Other Stakeholder Report</a:t>
            </a:r>
          </a:p>
          <a:p>
            <a:pPr algn="ctr" defTabSz="410751" hangingPunct="0"/>
            <a:r>
              <a:rPr lang="en-US" sz="2672" kern="0" dirty="0">
                <a:solidFill>
                  <a:srgbClr val="FFFFFF"/>
                </a:solidFill>
                <a:latin typeface="Helvetica Light"/>
                <a:sym typeface="Helvetica Light"/>
              </a:rPr>
              <a:t>PATH Intended Use Plan</a:t>
            </a:r>
          </a:p>
          <a:p>
            <a:pPr algn="ctr" defTabSz="410751" hangingPunct="0"/>
            <a:r>
              <a:rPr lang="en-US" sz="2672" kern="0" dirty="0">
                <a:solidFill>
                  <a:srgbClr val="FFFFFF"/>
                </a:solidFill>
                <a:latin typeface="Helvetica Light"/>
                <a:sym typeface="Helvetica Light"/>
              </a:rPr>
              <a:t>PATH Quarterly Performance Report</a:t>
            </a:r>
          </a:p>
          <a:p>
            <a:pPr algn="ctr" defTabSz="410751" hangingPunct="0"/>
            <a:r>
              <a:rPr lang="en-US" sz="2672" kern="0" dirty="0">
                <a:solidFill>
                  <a:srgbClr val="FFFFFF"/>
                </a:solidFill>
                <a:latin typeface="Helvetica Light"/>
                <a:sym typeface="Helvetica Light"/>
              </a:rPr>
              <a:t>Peer Services Monthly Progress Report</a:t>
            </a:r>
          </a:p>
          <a:p>
            <a:pPr algn="ctr" defTabSz="410751" hangingPunct="0"/>
            <a:r>
              <a:rPr lang="en-US" sz="2672" kern="0" dirty="0">
                <a:solidFill>
                  <a:srgbClr val="FFFFFF"/>
                </a:solidFill>
                <a:latin typeface="Helvetica Light"/>
                <a:sym typeface="Helvetica Light"/>
              </a:rPr>
              <a:t>Peer Services Monthly Reconciliation</a:t>
            </a:r>
          </a:p>
          <a:p>
            <a:pPr algn="ctr" defTabSz="410751" hangingPunct="0"/>
            <a:r>
              <a:rPr lang="en-US" sz="2672" kern="0" dirty="0">
                <a:solidFill>
                  <a:srgbClr val="FFFFFF"/>
                </a:solidFill>
                <a:latin typeface="Helvetica Light"/>
                <a:sym typeface="Helvetica Light"/>
              </a:rPr>
              <a:t>PFS DENs Meeting Report</a:t>
            </a:r>
          </a:p>
          <a:p>
            <a:pPr algn="ctr" defTabSz="410751" hangingPunct="0"/>
            <a:r>
              <a:rPr lang="en-US" sz="2672" kern="0" dirty="0">
                <a:solidFill>
                  <a:srgbClr val="FFFFFF"/>
                </a:solidFill>
                <a:latin typeface="Helvetica Light"/>
                <a:sym typeface="Helvetica Light"/>
              </a:rPr>
              <a:t>PFS DENs Quarterly Report</a:t>
            </a:r>
          </a:p>
          <a:p>
            <a:pPr algn="ctr" defTabSz="410751" hangingPunct="0"/>
            <a:r>
              <a:rPr lang="en-US" sz="2672" kern="0" dirty="0">
                <a:solidFill>
                  <a:srgbClr val="FFFFFF"/>
                </a:solidFill>
                <a:latin typeface="Helvetica Light"/>
                <a:sym typeface="Helvetica Light"/>
              </a:rPr>
              <a:t>PFS School-Based Report</a:t>
            </a:r>
          </a:p>
          <a:p>
            <a:pPr algn="ctr" defTabSz="410751" hangingPunct="0"/>
            <a:r>
              <a:rPr lang="en-US" sz="2672" kern="0" dirty="0">
                <a:solidFill>
                  <a:srgbClr val="FFFFFF"/>
                </a:solidFill>
                <a:latin typeface="Helvetica Light"/>
                <a:sym typeface="Helvetica Light"/>
              </a:rPr>
              <a:t>Proof of Non-Profit Status</a:t>
            </a:r>
          </a:p>
          <a:p>
            <a:pPr algn="ctr" defTabSz="410751" hangingPunct="0"/>
            <a:r>
              <a:rPr lang="en-US" sz="2672" kern="0" dirty="0">
                <a:solidFill>
                  <a:srgbClr val="FFFFFF"/>
                </a:solidFill>
                <a:latin typeface="Helvetica Light"/>
                <a:sym typeface="Helvetica Light"/>
              </a:rPr>
              <a:t>Property Inventory List</a:t>
            </a:r>
          </a:p>
          <a:p>
            <a:pPr algn="ctr" defTabSz="410751" hangingPunct="0"/>
            <a:r>
              <a:rPr lang="en-US" sz="2672" kern="0" dirty="0">
                <a:solidFill>
                  <a:srgbClr val="FFFFFF"/>
                </a:solidFill>
                <a:latin typeface="Helvetica Light"/>
                <a:sym typeface="Helvetica Light"/>
              </a:rPr>
              <a:t>Return on Investment Report</a:t>
            </a:r>
          </a:p>
          <a:p>
            <a:pPr algn="ctr" defTabSz="410751" hangingPunct="0"/>
            <a:r>
              <a:rPr lang="en-US" sz="2672" kern="0" dirty="0">
                <a:solidFill>
                  <a:srgbClr val="FFFFFF"/>
                </a:solidFill>
                <a:latin typeface="Helvetica Light"/>
                <a:sym typeface="Helvetica Light"/>
              </a:rPr>
              <a:t>SA Community Prevention CCAP</a:t>
            </a:r>
          </a:p>
          <a:p>
            <a:pPr algn="ctr" defTabSz="410751" hangingPunct="0"/>
            <a:r>
              <a:rPr lang="en-US" sz="2672" kern="0" dirty="0">
                <a:solidFill>
                  <a:srgbClr val="FFFFFF"/>
                </a:solidFill>
                <a:latin typeface="Helvetica Light"/>
                <a:sym typeface="Helvetica Light"/>
              </a:rPr>
              <a:t>SA Community Prevention Evaluation Plan</a:t>
            </a:r>
          </a:p>
          <a:p>
            <a:pPr algn="ctr" defTabSz="410751" hangingPunct="0"/>
            <a:r>
              <a:rPr lang="en-US" sz="2672" kern="0" dirty="0">
                <a:solidFill>
                  <a:srgbClr val="FFFFFF"/>
                </a:solidFill>
                <a:latin typeface="Helvetica Light"/>
                <a:sym typeface="Helvetica Light"/>
              </a:rPr>
              <a:t>SA Community Prevention Logic Model</a:t>
            </a:r>
          </a:p>
          <a:p>
            <a:pPr algn="ctr" defTabSz="410751" hangingPunct="0"/>
            <a:r>
              <a:rPr lang="en-US" sz="2672" kern="0" dirty="0">
                <a:solidFill>
                  <a:srgbClr val="FFFFFF"/>
                </a:solidFill>
                <a:latin typeface="Helvetica Light"/>
                <a:sym typeface="Helvetica Light"/>
              </a:rPr>
              <a:t>SA Community Prevention Needs Assessment</a:t>
            </a:r>
          </a:p>
          <a:p>
            <a:pPr algn="ctr" defTabSz="410751" hangingPunct="0"/>
            <a:r>
              <a:rPr lang="en-US" sz="2672" kern="0" dirty="0">
                <a:solidFill>
                  <a:srgbClr val="FFFFFF"/>
                </a:solidFill>
                <a:latin typeface="Helvetica Light"/>
                <a:sym typeface="Helvetica Light"/>
              </a:rPr>
              <a:t>Schedule of Actual Expenses and Revenues</a:t>
            </a:r>
          </a:p>
          <a:p>
            <a:pPr algn="ctr" defTabSz="410751" hangingPunct="0"/>
            <a:r>
              <a:rPr lang="en-US" sz="2672" kern="0" dirty="0">
                <a:solidFill>
                  <a:srgbClr val="FFFFFF"/>
                </a:solidFill>
                <a:latin typeface="Helvetica Light"/>
                <a:sym typeface="Helvetica Light"/>
              </a:rPr>
              <a:t>Schedule of Bed-Day Availability Payments</a:t>
            </a:r>
          </a:p>
          <a:p>
            <a:pPr algn="ctr" defTabSz="410751" hangingPunct="0"/>
            <a:r>
              <a:rPr lang="en-US" sz="2672" kern="0" dirty="0">
                <a:solidFill>
                  <a:srgbClr val="FFFFFF"/>
                </a:solidFill>
                <a:latin typeface="Helvetica Light"/>
                <a:sym typeface="Helvetica Light"/>
              </a:rPr>
              <a:t>Schedule of Related Party Transaction Adjustments</a:t>
            </a:r>
          </a:p>
          <a:p>
            <a:pPr algn="ctr" defTabSz="410751" hangingPunct="0"/>
            <a:r>
              <a:rPr lang="en-US" sz="2672" kern="0" dirty="0">
                <a:solidFill>
                  <a:srgbClr val="FFFFFF"/>
                </a:solidFill>
                <a:latin typeface="Helvetica Light"/>
                <a:sym typeface="Helvetica Light"/>
              </a:rPr>
              <a:t>Schedule of State Earnings</a:t>
            </a:r>
          </a:p>
          <a:p>
            <a:pPr algn="ctr" defTabSz="410751" hangingPunct="0"/>
            <a:r>
              <a:rPr lang="en-US" sz="2672" kern="0" dirty="0">
                <a:solidFill>
                  <a:srgbClr val="FFFFFF"/>
                </a:solidFill>
                <a:latin typeface="Helvetica Light"/>
                <a:sym typeface="Helvetica Light"/>
              </a:rPr>
              <a:t>Service Delivery Narrative</a:t>
            </a:r>
          </a:p>
          <a:p>
            <a:pPr algn="ctr" defTabSz="410751" hangingPunct="0"/>
            <a:r>
              <a:rPr lang="en-US" sz="2672" kern="0" dirty="0">
                <a:solidFill>
                  <a:srgbClr val="FFFFFF"/>
                </a:solidFill>
                <a:latin typeface="Helvetica Light"/>
                <a:sym typeface="Helvetica Light"/>
              </a:rPr>
              <a:t>Sliding Fee Scale</a:t>
            </a:r>
          </a:p>
          <a:p>
            <a:pPr algn="ctr" defTabSz="410751" hangingPunct="0"/>
            <a:r>
              <a:rPr lang="en-US" sz="2672" kern="0" dirty="0">
                <a:solidFill>
                  <a:srgbClr val="FFFFFF"/>
                </a:solidFill>
                <a:latin typeface="Helvetica Light"/>
                <a:sym typeface="Helvetica Light"/>
              </a:rPr>
              <a:t>SOR Hospital Bridge Report</a:t>
            </a:r>
          </a:p>
          <a:p>
            <a:pPr algn="ctr" defTabSz="410751" hangingPunct="0"/>
            <a:r>
              <a:rPr lang="en-US" sz="2672" kern="0" dirty="0">
                <a:solidFill>
                  <a:srgbClr val="FFFFFF"/>
                </a:solidFill>
                <a:latin typeface="Helvetica Light"/>
                <a:sym typeface="Helvetica Light"/>
              </a:rPr>
              <a:t>SOR Jail Bridge Report</a:t>
            </a:r>
          </a:p>
          <a:p>
            <a:pPr algn="ctr" defTabSz="410751" hangingPunct="0"/>
            <a:r>
              <a:rPr lang="en-US" sz="2672" kern="0" dirty="0">
                <a:solidFill>
                  <a:srgbClr val="FFFFFF"/>
                </a:solidFill>
                <a:latin typeface="Helvetica Light"/>
                <a:sym typeface="Helvetica Light"/>
              </a:rPr>
              <a:t>SOR Prevention Report</a:t>
            </a:r>
          </a:p>
          <a:p>
            <a:pPr algn="ctr" defTabSz="410751" hangingPunct="0"/>
            <a:r>
              <a:rPr lang="en-US" sz="2672" kern="0" dirty="0">
                <a:solidFill>
                  <a:srgbClr val="FFFFFF"/>
                </a:solidFill>
                <a:latin typeface="Helvetica Light"/>
                <a:sym typeface="Helvetica Light"/>
              </a:rPr>
              <a:t>Statement of Funding</a:t>
            </a:r>
          </a:p>
          <a:p>
            <a:pPr algn="ctr" defTabSz="410751" hangingPunct="0"/>
            <a:r>
              <a:rPr lang="en-US" sz="2672" kern="0" dirty="0">
                <a:solidFill>
                  <a:srgbClr val="FFFFFF"/>
                </a:solidFill>
                <a:latin typeface="Helvetica Light"/>
                <a:sym typeface="Helvetica Light"/>
              </a:rPr>
              <a:t>Statement of Funding Update</a:t>
            </a:r>
          </a:p>
          <a:p>
            <a:pPr algn="ctr" defTabSz="410751" hangingPunct="0"/>
            <a:r>
              <a:rPr lang="en-US" sz="2672" kern="0" dirty="0">
                <a:solidFill>
                  <a:srgbClr val="FFFFFF"/>
                </a:solidFill>
                <a:latin typeface="Helvetica Light"/>
                <a:sym typeface="Helvetica Light"/>
              </a:rPr>
              <a:t>Validation Monitoring Plan</a:t>
            </a:r>
          </a:p>
          <a:p>
            <a:pPr algn="ctr" defTabSz="410751" hangingPunct="0"/>
            <a:r>
              <a:rPr lang="en-US" sz="2672" kern="0" dirty="0">
                <a:solidFill>
                  <a:srgbClr val="FFFFFF"/>
                </a:solidFill>
                <a:latin typeface="Helvetica Light"/>
                <a:sym typeface="Helvetica Light"/>
              </a:rPr>
              <a:t>Women's Special Funding Report</a:t>
            </a:r>
          </a:p>
          <a:p>
            <a:pPr algn="ctr" defTabSz="410751" hangingPunct="0"/>
            <a:r>
              <a:rPr lang="en-US" sz="2672" kern="0" dirty="0">
                <a:solidFill>
                  <a:srgbClr val="FFFFFF"/>
                </a:solidFill>
                <a:latin typeface="Helvetica Light"/>
                <a:sym typeface="Helvetica Light"/>
              </a:rPr>
              <a:t>Wraparound Certification Tracking Log</a:t>
            </a:r>
          </a:p>
          <a:p>
            <a:pPr algn="ctr" defTabSz="410751" hangingPunct="0"/>
            <a:r>
              <a:rPr lang="en-US" sz="2672" kern="0" dirty="0">
                <a:solidFill>
                  <a:srgbClr val="FFFFFF"/>
                </a:solidFill>
                <a:latin typeface="Helvetica Light"/>
                <a:sym typeface="Helvetica Light"/>
              </a:rPr>
              <a:t>Wraparound Monthly Outcome Report</a:t>
            </a:r>
          </a:p>
          <a:p>
            <a:pPr algn="ctr" defTabSz="410751" hangingPunct="0"/>
            <a:r>
              <a:rPr lang="en-US" sz="2672" kern="0" dirty="0">
                <a:solidFill>
                  <a:srgbClr val="FFFFFF"/>
                </a:solidFill>
                <a:latin typeface="Helvetica Light"/>
                <a:sym typeface="Helvetica Light"/>
              </a:rPr>
              <a:t>Wraparound Satisfaction Surveys</a:t>
            </a:r>
          </a:p>
        </p:txBody>
      </p:sp>
    </p:spTree>
    <p:extLst>
      <p:ext uri="{BB962C8B-B14F-4D97-AF65-F5344CB8AC3E}">
        <p14:creationId xmlns:p14="http://schemas.microsoft.com/office/powerpoint/2010/main" val="141041920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67509E-6 -1.71875E-6 L 8.73249E-5 -5.93489 " pathEditMode="relative" rAng="0" ptsTypes="AA">
                                      <p:cBhvr>
                                        <p:cTn id="6" dur="7000" fill="hold"/>
                                        <p:tgtEl>
                                          <p:spTgt spid="5"/>
                                        </p:tgtEl>
                                        <p:attrNameLst>
                                          <p:attrName>ppt_x</p:attrName>
                                          <p:attrName>ppt_y</p:attrName>
                                        </p:attrNameLst>
                                      </p:cBhvr>
                                      <p:rCtr x="0" y="-29674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2DFD7DC-8FD2-4B34-9A72-3501D321BD38}"/>
              </a:ext>
            </a:extLst>
          </p:cNvPr>
          <p:cNvPicPr>
            <a:picLocks noChangeAspect="1"/>
          </p:cNvPicPr>
          <p:nvPr/>
        </p:nvPicPr>
        <p:blipFill>
          <a:blip r:embed="rId3"/>
          <a:stretch>
            <a:fillRect/>
          </a:stretch>
        </p:blipFill>
        <p:spPr>
          <a:xfrm>
            <a:off x="281207" y="9034"/>
            <a:ext cx="11629586" cy="6839932"/>
          </a:xfrm>
          <a:prstGeom prst="rect">
            <a:avLst/>
          </a:prstGeom>
        </p:spPr>
      </p:pic>
    </p:spTree>
    <p:extLst>
      <p:ext uri="{BB962C8B-B14F-4D97-AF65-F5344CB8AC3E}">
        <p14:creationId xmlns:p14="http://schemas.microsoft.com/office/powerpoint/2010/main" val="1490724919"/>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Tiered Validation Process</a:t>
            </a:r>
          </a:p>
        </p:txBody>
      </p:sp>
      <p:sp>
        <p:nvSpPr>
          <p:cNvPr id="3" name="Subtitle 2"/>
          <p:cNvSpPr>
            <a:spLocks noGrp="1"/>
          </p:cNvSpPr>
          <p:nvPr>
            <p:ph type="subTitle" idx="1"/>
          </p:nvPr>
        </p:nvSpPr>
        <p:spPr/>
        <p:txBody>
          <a:bodyPr/>
          <a:lstStyle/>
          <a:p>
            <a:r>
              <a:rPr lang="en-US" dirty="0"/>
              <a:t>Virtual Provider Meeting</a:t>
            </a:r>
          </a:p>
          <a:p>
            <a:r>
              <a:rPr lang="en-US" dirty="0"/>
              <a:t>December 2, 2020</a:t>
            </a:r>
          </a:p>
        </p:txBody>
      </p:sp>
      <p:pic>
        <p:nvPicPr>
          <p:cNvPr id="5" name="Picture 4" descr="A picture containing drawing&#10;&#10;Description automatically generated">
            <a:extLst>
              <a:ext uri="{FF2B5EF4-FFF2-40B4-BE49-F238E27FC236}">
                <a16:creationId xmlns:a16="http://schemas.microsoft.com/office/drawing/2014/main" id="{0FFB11BE-DCC2-4FE1-8F87-1F865EB0A99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94381" y="451161"/>
            <a:ext cx="4088164" cy="923925"/>
          </a:xfrm>
          <a:prstGeom prst="rect">
            <a:avLst/>
          </a:prstGeom>
        </p:spPr>
      </p:pic>
    </p:spTree>
    <p:extLst>
      <p:ext uri="{BB962C8B-B14F-4D97-AF65-F5344CB8AC3E}">
        <p14:creationId xmlns:p14="http://schemas.microsoft.com/office/powerpoint/2010/main" val="365034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9D4F1AE-F230-4E03-8075-730BC288EF05}"/>
              </a:ext>
            </a:extLst>
          </p:cNvPr>
          <p:cNvSpPr txBox="1">
            <a:spLocks/>
          </p:cNvSpPr>
          <p:nvPr/>
        </p:nvSpPr>
        <p:spPr>
          <a:xfrm>
            <a:off x="892969" y="357281"/>
            <a:ext cx="10406063" cy="4420060"/>
          </a:xfrm>
          <a:prstGeom prst="rect">
            <a:avLst/>
          </a:prstGeom>
          <a:effectLst/>
        </p:spPr>
        <p:txBody>
          <a:bodyPr>
            <a:normAutofit/>
          </a:bodyPr>
          <a:lstStyle>
            <a:lvl1pPr marL="609630" marR="0" indent="-609630" algn="l" defTabSz="778972" rtl="0" latinLnBrk="0">
              <a:lnSpc>
                <a:spcPct val="100000"/>
              </a:lnSpc>
              <a:spcBef>
                <a:spcPts val="5600"/>
              </a:spcBef>
              <a:spcAft>
                <a:spcPts val="0"/>
              </a:spcAft>
              <a:buClrTx/>
              <a:buSzPct val="75000"/>
              <a:buFontTx/>
              <a:buChar char="•"/>
              <a:tabLst/>
              <a:defRPr sz="5067" b="0" i="0" u="none" strike="noStrike" cap="none" spc="0" baseline="0">
                <a:solidFill>
                  <a:srgbClr val="FFFFFF"/>
                </a:solidFill>
                <a:uFillTx/>
                <a:latin typeface="+mn-lt"/>
                <a:ea typeface="+mn-ea"/>
                <a:cs typeface="+mn-cs"/>
                <a:sym typeface="Helvetica Light"/>
              </a:defRPr>
            </a:lvl1pPr>
            <a:lvl2pPr marL="1219261" marR="0" indent="-609630" algn="l" defTabSz="778972" rtl="0" latinLnBrk="0">
              <a:lnSpc>
                <a:spcPct val="100000"/>
              </a:lnSpc>
              <a:spcBef>
                <a:spcPts val="5600"/>
              </a:spcBef>
              <a:spcAft>
                <a:spcPts val="0"/>
              </a:spcAft>
              <a:buClrTx/>
              <a:buSzPct val="75000"/>
              <a:buFontTx/>
              <a:buChar char="•"/>
              <a:tabLst/>
              <a:defRPr sz="5067" b="0" i="0" u="none" strike="noStrike" cap="none" spc="0" baseline="0">
                <a:solidFill>
                  <a:srgbClr val="FFFFFF"/>
                </a:solidFill>
                <a:uFillTx/>
                <a:latin typeface="+mn-lt"/>
                <a:ea typeface="+mn-ea"/>
                <a:cs typeface="+mn-cs"/>
                <a:sym typeface="Helvetica Light"/>
              </a:defRPr>
            </a:lvl2pPr>
            <a:lvl3pPr marL="1828891" marR="0" indent="-609630" algn="l" defTabSz="778972" rtl="0" latinLnBrk="0">
              <a:lnSpc>
                <a:spcPct val="100000"/>
              </a:lnSpc>
              <a:spcBef>
                <a:spcPts val="5600"/>
              </a:spcBef>
              <a:spcAft>
                <a:spcPts val="0"/>
              </a:spcAft>
              <a:buClrTx/>
              <a:buSzPct val="75000"/>
              <a:buFontTx/>
              <a:buChar char="•"/>
              <a:tabLst/>
              <a:defRPr sz="5067" b="0" i="0" u="none" strike="noStrike" cap="none" spc="0" baseline="0">
                <a:solidFill>
                  <a:srgbClr val="FFFFFF"/>
                </a:solidFill>
                <a:uFillTx/>
                <a:latin typeface="+mn-lt"/>
                <a:ea typeface="+mn-ea"/>
                <a:cs typeface="+mn-cs"/>
                <a:sym typeface="Helvetica Light"/>
              </a:defRPr>
            </a:lvl3pPr>
            <a:lvl4pPr marL="2438522" marR="0" indent="-609630" algn="l" defTabSz="778972" rtl="0" latinLnBrk="0">
              <a:lnSpc>
                <a:spcPct val="100000"/>
              </a:lnSpc>
              <a:spcBef>
                <a:spcPts val="5600"/>
              </a:spcBef>
              <a:spcAft>
                <a:spcPts val="0"/>
              </a:spcAft>
              <a:buClrTx/>
              <a:buSzPct val="75000"/>
              <a:buFontTx/>
              <a:buChar char="•"/>
              <a:tabLst/>
              <a:defRPr sz="5067" b="0" i="0" u="none" strike="noStrike" cap="none" spc="0" baseline="0">
                <a:solidFill>
                  <a:srgbClr val="FFFFFF"/>
                </a:solidFill>
                <a:uFillTx/>
                <a:latin typeface="+mn-lt"/>
                <a:ea typeface="+mn-ea"/>
                <a:cs typeface="+mn-cs"/>
                <a:sym typeface="Helvetica Light"/>
              </a:defRPr>
            </a:lvl4pPr>
            <a:lvl5pPr marL="3048152" marR="0" indent="-609630" algn="l" defTabSz="778972" rtl="0" latinLnBrk="0">
              <a:lnSpc>
                <a:spcPct val="100000"/>
              </a:lnSpc>
              <a:spcBef>
                <a:spcPts val="5600"/>
              </a:spcBef>
              <a:spcAft>
                <a:spcPts val="0"/>
              </a:spcAft>
              <a:buClrTx/>
              <a:buSzPct val="75000"/>
              <a:buFontTx/>
              <a:buChar char="•"/>
              <a:tabLst/>
              <a:defRPr sz="5067" b="0" i="0" u="none" strike="noStrike" cap="none" spc="0" baseline="0">
                <a:solidFill>
                  <a:srgbClr val="FFFFFF"/>
                </a:solidFill>
                <a:uFillTx/>
                <a:latin typeface="+mn-lt"/>
                <a:ea typeface="+mn-ea"/>
                <a:cs typeface="+mn-cs"/>
                <a:sym typeface="Helvetica Light"/>
              </a:defRPr>
            </a:lvl5pPr>
            <a:lvl6pPr marL="3657783" marR="0" indent="-609630" algn="l" defTabSz="778972" rtl="0" latinLnBrk="0">
              <a:lnSpc>
                <a:spcPct val="100000"/>
              </a:lnSpc>
              <a:spcBef>
                <a:spcPts val="5600"/>
              </a:spcBef>
              <a:spcAft>
                <a:spcPts val="0"/>
              </a:spcAft>
              <a:buClrTx/>
              <a:buSzPct val="75000"/>
              <a:buFontTx/>
              <a:buChar char="•"/>
              <a:tabLst/>
              <a:defRPr sz="5067" b="0" i="0" u="none" strike="noStrike" cap="none" spc="0" baseline="0">
                <a:solidFill>
                  <a:srgbClr val="FFFFFF"/>
                </a:solidFill>
                <a:uFillTx/>
                <a:latin typeface="+mn-lt"/>
                <a:ea typeface="+mn-ea"/>
                <a:cs typeface="+mn-cs"/>
                <a:sym typeface="Helvetica Light"/>
              </a:defRPr>
            </a:lvl6pPr>
            <a:lvl7pPr marL="4267413" marR="0" indent="-609630" algn="l" defTabSz="778972" rtl="0" latinLnBrk="0">
              <a:lnSpc>
                <a:spcPct val="100000"/>
              </a:lnSpc>
              <a:spcBef>
                <a:spcPts val="5600"/>
              </a:spcBef>
              <a:spcAft>
                <a:spcPts val="0"/>
              </a:spcAft>
              <a:buClrTx/>
              <a:buSzPct val="75000"/>
              <a:buFontTx/>
              <a:buChar char="•"/>
              <a:tabLst/>
              <a:defRPr sz="5067" b="0" i="0" u="none" strike="noStrike" cap="none" spc="0" baseline="0">
                <a:solidFill>
                  <a:srgbClr val="FFFFFF"/>
                </a:solidFill>
                <a:uFillTx/>
                <a:latin typeface="+mn-lt"/>
                <a:ea typeface="+mn-ea"/>
                <a:cs typeface="+mn-cs"/>
                <a:sym typeface="Helvetica Light"/>
              </a:defRPr>
            </a:lvl7pPr>
            <a:lvl8pPr marL="4877044" marR="0" indent="-609630" algn="l" defTabSz="778972" rtl="0" latinLnBrk="0">
              <a:lnSpc>
                <a:spcPct val="100000"/>
              </a:lnSpc>
              <a:spcBef>
                <a:spcPts val="5600"/>
              </a:spcBef>
              <a:spcAft>
                <a:spcPts val="0"/>
              </a:spcAft>
              <a:buClrTx/>
              <a:buSzPct val="75000"/>
              <a:buFontTx/>
              <a:buChar char="•"/>
              <a:tabLst/>
              <a:defRPr sz="5067" b="0" i="0" u="none" strike="noStrike" cap="none" spc="0" baseline="0">
                <a:solidFill>
                  <a:srgbClr val="FFFFFF"/>
                </a:solidFill>
                <a:uFillTx/>
                <a:latin typeface="+mn-lt"/>
                <a:ea typeface="+mn-ea"/>
                <a:cs typeface="+mn-cs"/>
                <a:sym typeface="Helvetica Light"/>
              </a:defRPr>
            </a:lvl8pPr>
            <a:lvl9pPr marL="5486674" marR="0" indent="-609630" algn="l" defTabSz="778972" rtl="0" latinLnBrk="0">
              <a:lnSpc>
                <a:spcPct val="100000"/>
              </a:lnSpc>
              <a:spcBef>
                <a:spcPts val="5600"/>
              </a:spcBef>
              <a:spcAft>
                <a:spcPts val="0"/>
              </a:spcAft>
              <a:buClrTx/>
              <a:buSzPct val="75000"/>
              <a:buFontTx/>
              <a:buChar char="•"/>
              <a:tabLst/>
              <a:defRPr sz="5067" b="0" i="0" u="none" strike="noStrike" cap="none" spc="0" baseline="0">
                <a:solidFill>
                  <a:srgbClr val="FFFFFF"/>
                </a:solidFill>
                <a:uFillTx/>
                <a:latin typeface="+mn-lt"/>
                <a:ea typeface="+mn-ea"/>
                <a:cs typeface="+mn-cs"/>
                <a:sym typeface="Helvetica Light"/>
              </a:defRPr>
            </a:lvl9pPr>
          </a:lstStyle>
          <a:p>
            <a:pPr marL="428631" indent="-428631" defTabSz="547695">
              <a:lnSpc>
                <a:spcPct val="150000"/>
              </a:lnSpc>
              <a:spcBef>
                <a:spcPts val="0"/>
              </a:spcBef>
            </a:pPr>
            <a:r>
              <a:rPr lang="en-US" sz="3563" kern="0" dirty="0">
                <a:effectLst>
                  <a:outerShdw blurRad="50800" dist="38100" dir="2700000" algn="tl" rotWithShape="0">
                    <a:prstClr val="black">
                      <a:alpha val="40000"/>
                    </a:prstClr>
                  </a:outerShdw>
                </a:effectLst>
                <a:latin typeface="Helvetica Light"/>
              </a:rPr>
              <a:t>Provider E-Contracting System (PECS)</a:t>
            </a:r>
          </a:p>
          <a:p>
            <a:pPr marL="428631" indent="-428631" defTabSz="547695">
              <a:lnSpc>
                <a:spcPct val="150000"/>
              </a:lnSpc>
              <a:spcBef>
                <a:spcPts val="0"/>
              </a:spcBef>
            </a:pPr>
            <a:r>
              <a:rPr lang="en-US" sz="3563" kern="0" dirty="0">
                <a:effectLst>
                  <a:outerShdw blurRad="50800" dist="38100" dir="2700000" algn="tl" rotWithShape="0">
                    <a:prstClr val="black">
                      <a:alpha val="40000"/>
                    </a:prstClr>
                  </a:outerShdw>
                </a:effectLst>
                <a:latin typeface="Helvetica Light"/>
              </a:rPr>
              <a:t>Microsoft 365 </a:t>
            </a:r>
            <a:r>
              <a:rPr lang="en-US" sz="3563" kern="0" dirty="0" err="1">
                <a:effectLst>
                  <a:outerShdw blurRad="50800" dist="38100" dir="2700000" algn="tl" rotWithShape="0">
                    <a:prstClr val="black">
                      <a:alpha val="40000"/>
                    </a:prstClr>
                  </a:outerShdw>
                </a:effectLst>
                <a:latin typeface="Helvetica Light"/>
              </a:rPr>
              <a:t>Sharepoint</a:t>
            </a:r>
            <a:endParaRPr lang="en-US" sz="3563" kern="0" dirty="0">
              <a:effectLst>
                <a:outerShdw blurRad="50800" dist="38100" dir="2700000" algn="tl" rotWithShape="0">
                  <a:prstClr val="black">
                    <a:alpha val="40000"/>
                  </a:prstClr>
                </a:outerShdw>
              </a:effectLst>
              <a:latin typeface="Helvetica Light"/>
            </a:endParaRPr>
          </a:p>
          <a:p>
            <a:pPr marL="428631" indent="-428631" defTabSz="547695">
              <a:lnSpc>
                <a:spcPct val="150000"/>
              </a:lnSpc>
              <a:spcBef>
                <a:spcPts val="0"/>
              </a:spcBef>
            </a:pPr>
            <a:r>
              <a:rPr lang="en-US" sz="3563" kern="0" dirty="0">
                <a:effectLst>
                  <a:outerShdw blurRad="50800" dist="38100" dir="2700000" algn="tl" rotWithShape="0">
                    <a:prstClr val="black">
                      <a:alpha val="40000"/>
                    </a:prstClr>
                  </a:outerShdw>
                </a:effectLst>
                <a:latin typeface="Helvetica Light"/>
              </a:rPr>
              <a:t>Microsoft 365 Portal</a:t>
            </a:r>
          </a:p>
          <a:p>
            <a:pPr marL="428631" indent="-428631" defTabSz="547695">
              <a:lnSpc>
                <a:spcPct val="150000"/>
              </a:lnSpc>
              <a:spcBef>
                <a:spcPts val="0"/>
              </a:spcBef>
            </a:pPr>
            <a:r>
              <a:rPr lang="en-US" sz="3563" kern="0" dirty="0">
                <a:effectLst>
                  <a:outerShdw blurRad="50800" dist="38100" dir="2700000" algn="tl" rotWithShape="0">
                    <a:prstClr val="black">
                      <a:alpha val="40000"/>
                    </a:prstClr>
                  </a:outerShdw>
                </a:effectLst>
                <a:latin typeface="Helvetica Light"/>
              </a:rPr>
              <a:t>“That thing we submit stuff to.”</a:t>
            </a:r>
          </a:p>
        </p:txBody>
      </p:sp>
      <p:pic>
        <p:nvPicPr>
          <p:cNvPr id="4" name="Picture 3">
            <a:extLst>
              <a:ext uri="{FF2B5EF4-FFF2-40B4-BE49-F238E27FC236}">
                <a16:creationId xmlns:a16="http://schemas.microsoft.com/office/drawing/2014/main" id="{5A61185E-7B3E-44D0-A67F-D0A701B21E57}"/>
              </a:ext>
            </a:extLst>
          </p:cNvPr>
          <p:cNvPicPr>
            <a:picLocks noChangeAspect="1"/>
          </p:cNvPicPr>
          <p:nvPr/>
        </p:nvPicPr>
        <p:blipFill>
          <a:blip r:embed="rId3"/>
          <a:stretch>
            <a:fillRect/>
          </a:stretch>
        </p:blipFill>
        <p:spPr>
          <a:xfrm>
            <a:off x="281207" y="4170141"/>
            <a:ext cx="11629586" cy="6839932"/>
          </a:xfrm>
          <a:prstGeom prst="rect">
            <a:avLst/>
          </a:prstGeom>
        </p:spPr>
      </p:pic>
    </p:spTree>
    <p:extLst>
      <p:ext uri="{BB962C8B-B14F-4D97-AF65-F5344CB8AC3E}">
        <p14:creationId xmlns:p14="http://schemas.microsoft.com/office/powerpoint/2010/main" val="19615699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9D4F1AE-F230-4E03-8075-730BC288EF05}"/>
              </a:ext>
            </a:extLst>
          </p:cNvPr>
          <p:cNvSpPr txBox="1">
            <a:spLocks/>
          </p:cNvSpPr>
          <p:nvPr/>
        </p:nvSpPr>
        <p:spPr>
          <a:xfrm>
            <a:off x="892969" y="1125211"/>
            <a:ext cx="10406063" cy="2518095"/>
          </a:xfrm>
          <a:prstGeom prst="rect">
            <a:avLst/>
          </a:prstGeom>
          <a:effectLst>
            <a:outerShdw blurRad="50800" dist="38100" dir="2700000" algn="tl" rotWithShape="0">
              <a:prstClr val="black">
                <a:alpha val="40000"/>
              </a:prstClr>
            </a:outerShdw>
          </a:effectLst>
        </p:spPr>
        <p:txBody>
          <a:bodyPr>
            <a:normAutofit/>
          </a:bodyPr>
          <a:lstStyle>
            <a:lvl1pPr marL="609630" marR="0" indent="-609630" algn="l" defTabSz="778972" rtl="0" latinLnBrk="0">
              <a:lnSpc>
                <a:spcPct val="100000"/>
              </a:lnSpc>
              <a:spcBef>
                <a:spcPts val="5600"/>
              </a:spcBef>
              <a:spcAft>
                <a:spcPts val="0"/>
              </a:spcAft>
              <a:buClrTx/>
              <a:buSzPct val="75000"/>
              <a:buFontTx/>
              <a:buChar char="•"/>
              <a:tabLst/>
              <a:defRPr sz="5067" b="0" i="0" u="none" strike="noStrike" cap="none" spc="0" baseline="0">
                <a:solidFill>
                  <a:srgbClr val="FFFFFF"/>
                </a:solidFill>
                <a:uFillTx/>
                <a:latin typeface="+mn-lt"/>
                <a:ea typeface="+mn-ea"/>
                <a:cs typeface="+mn-cs"/>
                <a:sym typeface="Helvetica Light"/>
              </a:defRPr>
            </a:lvl1pPr>
            <a:lvl2pPr marL="1219261" marR="0" indent="-609630" algn="l" defTabSz="778972" rtl="0" latinLnBrk="0">
              <a:lnSpc>
                <a:spcPct val="100000"/>
              </a:lnSpc>
              <a:spcBef>
                <a:spcPts val="5600"/>
              </a:spcBef>
              <a:spcAft>
                <a:spcPts val="0"/>
              </a:spcAft>
              <a:buClrTx/>
              <a:buSzPct val="75000"/>
              <a:buFontTx/>
              <a:buChar char="•"/>
              <a:tabLst/>
              <a:defRPr sz="5067" b="0" i="0" u="none" strike="noStrike" cap="none" spc="0" baseline="0">
                <a:solidFill>
                  <a:srgbClr val="FFFFFF"/>
                </a:solidFill>
                <a:uFillTx/>
                <a:latin typeface="+mn-lt"/>
                <a:ea typeface="+mn-ea"/>
                <a:cs typeface="+mn-cs"/>
                <a:sym typeface="Helvetica Light"/>
              </a:defRPr>
            </a:lvl2pPr>
            <a:lvl3pPr marL="1828891" marR="0" indent="-609630" algn="l" defTabSz="778972" rtl="0" latinLnBrk="0">
              <a:lnSpc>
                <a:spcPct val="100000"/>
              </a:lnSpc>
              <a:spcBef>
                <a:spcPts val="5600"/>
              </a:spcBef>
              <a:spcAft>
                <a:spcPts val="0"/>
              </a:spcAft>
              <a:buClrTx/>
              <a:buSzPct val="75000"/>
              <a:buFontTx/>
              <a:buChar char="•"/>
              <a:tabLst/>
              <a:defRPr sz="5067" b="0" i="0" u="none" strike="noStrike" cap="none" spc="0" baseline="0">
                <a:solidFill>
                  <a:srgbClr val="FFFFFF"/>
                </a:solidFill>
                <a:uFillTx/>
                <a:latin typeface="+mn-lt"/>
                <a:ea typeface="+mn-ea"/>
                <a:cs typeface="+mn-cs"/>
                <a:sym typeface="Helvetica Light"/>
              </a:defRPr>
            </a:lvl3pPr>
            <a:lvl4pPr marL="2438522" marR="0" indent="-609630" algn="l" defTabSz="778972" rtl="0" latinLnBrk="0">
              <a:lnSpc>
                <a:spcPct val="100000"/>
              </a:lnSpc>
              <a:spcBef>
                <a:spcPts val="5600"/>
              </a:spcBef>
              <a:spcAft>
                <a:spcPts val="0"/>
              </a:spcAft>
              <a:buClrTx/>
              <a:buSzPct val="75000"/>
              <a:buFontTx/>
              <a:buChar char="•"/>
              <a:tabLst/>
              <a:defRPr sz="5067" b="0" i="0" u="none" strike="noStrike" cap="none" spc="0" baseline="0">
                <a:solidFill>
                  <a:srgbClr val="FFFFFF"/>
                </a:solidFill>
                <a:uFillTx/>
                <a:latin typeface="+mn-lt"/>
                <a:ea typeface="+mn-ea"/>
                <a:cs typeface="+mn-cs"/>
                <a:sym typeface="Helvetica Light"/>
              </a:defRPr>
            </a:lvl4pPr>
            <a:lvl5pPr marL="3048152" marR="0" indent="-609630" algn="l" defTabSz="778972" rtl="0" latinLnBrk="0">
              <a:lnSpc>
                <a:spcPct val="100000"/>
              </a:lnSpc>
              <a:spcBef>
                <a:spcPts val="5600"/>
              </a:spcBef>
              <a:spcAft>
                <a:spcPts val="0"/>
              </a:spcAft>
              <a:buClrTx/>
              <a:buSzPct val="75000"/>
              <a:buFontTx/>
              <a:buChar char="•"/>
              <a:tabLst/>
              <a:defRPr sz="5067" b="0" i="0" u="none" strike="noStrike" cap="none" spc="0" baseline="0">
                <a:solidFill>
                  <a:srgbClr val="FFFFFF"/>
                </a:solidFill>
                <a:uFillTx/>
                <a:latin typeface="+mn-lt"/>
                <a:ea typeface="+mn-ea"/>
                <a:cs typeface="+mn-cs"/>
                <a:sym typeface="Helvetica Light"/>
              </a:defRPr>
            </a:lvl5pPr>
            <a:lvl6pPr marL="3657783" marR="0" indent="-609630" algn="l" defTabSz="778972" rtl="0" latinLnBrk="0">
              <a:lnSpc>
                <a:spcPct val="100000"/>
              </a:lnSpc>
              <a:spcBef>
                <a:spcPts val="5600"/>
              </a:spcBef>
              <a:spcAft>
                <a:spcPts val="0"/>
              </a:spcAft>
              <a:buClrTx/>
              <a:buSzPct val="75000"/>
              <a:buFontTx/>
              <a:buChar char="•"/>
              <a:tabLst/>
              <a:defRPr sz="5067" b="0" i="0" u="none" strike="noStrike" cap="none" spc="0" baseline="0">
                <a:solidFill>
                  <a:srgbClr val="FFFFFF"/>
                </a:solidFill>
                <a:uFillTx/>
                <a:latin typeface="+mn-lt"/>
                <a:ea typeface="+mn-ea"/>
                <a:cs typeface="+mn-cs"/>
                <a:sym typeface="Helvetica Light"/>
              </a:defRPr>
            </a:lvl6pPr>
            <a:lvl7pPr marL="4267413" marR="0" indent="-609630" algn="l" defTabSz="778972" rtl="0" latinLnBrk="0">
              <a:lnSpc>
                <a:spcPct val="100000"/>
              </a:lnSpc>
              <a:spcBef>
                <a:spcPts val="5600"/>
              </a:spcBef>
              <a:spcAft>
                <a:spcPts val="0"/>
              </a:spcAft>
              <a:buClrTx/>
              <a:buSzPct val="75000"/>
              <a:buFontTx/>
              <a:buChar char="•"/>
              <a:tabLst/>
              <a:defRPr sz="5067" b="0" i="0" u="none" strike="noStrike" cap="none" spc="0" baseline="0">
                <a:solidFill>
                  <a:srgbClr val="FFFFFF"/>
                </a:solidFill>
                <a:uFillTx/>
                <a:latin typeface="+mn-lt"/>
                <a:ea typeface="+mn-ea"/>
                <a:cs typeface="+mn-cs"/>
                <a:sym typeface="Helvetica Light"/>
              </a:defRPr>
            </a:lvl7pPr>
            <a:lvl8pPr marL="4877044" marR="0" indent="-609630" algn="l" defTabSz="778972" rtl="0" latinLnBrk="0">
              <a:lnSpc>
                <a:spcPct val="100000"/>
              </a:lnSpc>
              <a:spcBef>
                <a:spcPts val="5600"/>
              </a:spcBef>
              <a:spcAft>
                <a:spcPts val="0"/>
              </a:spcAft>
              <a:buClrTx/>
              <a:buSzPct val="75000"/>
              <a:buFontTx/>
              <a:buChar char="•"/>
              <a:tabLst/>
              <a:defRPr sz="5067" b="0" i="0" u="none" strike="noStrike" cap="none" spc="0" baseline="0">
                <a:solidFill>
                  <a:srgbClr val="FFFFFF"/>
                </a:solidFill>
                <a:uFillTx/>
                <a:latin typeface="+mn-lt"/>
                <a:ea typeface="+mn-ea"/>
                <a:cs typeface="+mn-cs"/>
                <a:sym typeface="Helvetica Light"/>
              </a:defRPr>
            </a:lvl8pPr>
            <a:lvl9pPr marL="5486674" marR="0" indent="-609630" algn="l" defTabSz="778972" rtl="0" latinLnBrk="0">
              <a:lnSpc>
                <a:spcPct val="100000"/>
              </a:lnSpc>
              <a:spcBef>
                <a:spcPts val="5600"/>
              </a:spcBef>
              <a:spcAft>
                <a:spcPts val="0"/>
              </a:spcAft>
              <a:buClrTx/>
              <a:buSzPct val="75000"/>
              <a:buFontTx/>
              <a:buChar char="•"/>
              <a:tabLst/>
              <a:defRPr sz="5067" b="0" i="0" u="none" strike="noStrike" cap="none" spc="0" baseline="0">
                <a:solidFill>
                  <a:srgbClr val="FFFFFF"/>
                </a:solidFill>
                <a:uFillTx/>
                <a:latin typeface="+mn-lt"/>
                <a:ea typeface="+mn-ea"/>
                <a:cs typeface="+mn-cs"/>
                <a:sym typeface="Helvetica Light"/>
              </a:defRPr>
            </a:lvl9pPr>
          </a:lstStyle>
          <a:p>
            <a:pPr marL="0" indent="0" algn="ctr" defTabSz="547695">
              <a:lnSpc>
                <a:spcPct val="150000"/>
              </a:lnSpc>
              <a:spcBef>
                <a:spcPts val="0"/>
              </a:spcBef>
              <a:buNone/>
            </a:pPr>
            <a:r>
              <a:rPr lang="en-US" sz="6750" kern="0" dirty="0">
                <a:latin typeface="Helvetica Light"/>
              </a:rPr>
              <a:t>Old PECS</a:t>
            </a:r>
          </a:p>
        </p:txBody>
      </p:sp>
      <p:pic>
        <p:nvPicPr>
          <p:cNvPr id="4" name="Picture 3">
            <a:extLst>
              <a:ext uri="{FF2B5EF4-FFF2-40B4-BE49-F238E27FC236}">
                <a16:creationId xmlns:a16="http://schemas.microsoft.com/office/drawing/2014/main" id="{00D812B9-FF2C-4651-903B-44B21465DB30}"/>
              </a:ext>
            </a:extLst>
          </p:cNvPr>
          <p:cNvPicPr>
            <a:picLocks noChangeAspect="1"/>
          </p:cNvPicPr>
          <p:nvPr/>
        </p:nvPicPr>
        <p:blipFill>
          <a:blip r:embed="rId3"/>
          <a:stretch>
            <a:fillRect/>
          </a:stretch>
        </p:blipFill>
        <p:spPr>
          <a:xfrm>
            <a:off x="281207" y="4170141"/>
            <a:ext cx="11629586" cy="6839932"/>
          </a:xfrm>
          <a:prstGeom prst="rect">
            <a:avLst/>
          </a:prstGeom>
        </p:spPr>
      </p:pic>
    </p:spTree>
    <p:extLst>
      <p:ext uri="{BB962C8B-B14F-4D97-AF65-F5344CB8AC3E}">
        <p14:creationId xmlns:p14="http://schemas.microsoft.com/office/powerpoint/2010/main" val="24139137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9D4F1AE-F230-4E03-8075-730BC288EF05}"/>
              </a:ext>
            </a:extLst>
          </p:cNvPr>
          <p:cNvSpPr txBox="1">
            <a:spLocks/>
          </p:cNvSpPr>
          <p:nvPr/>
        </p:nvSpPr>
        <p:spPr>
          <a:xfrm>
            <a:off x="892969" y="500152"/>
            <a:ext cx="10406063" cy="1151895"/>
          </a:xfrm>
          <a:prstGeom prst="rect">
            <a:avLst/>
          </a:prstGeom>
        </p:spPr>
        <p:txBody>
          <a:bodyPr>
            <a:normAutofit fontScale="85000" lnSpcReduction="20000"/>
          </a:bodyPr>
          <a:lstStyle>
            <a:lvl1pPr marL="609630" marR="0" indent="-609630" algn="l" defTabSz="778972" rtl="0" latinLnBrk="0">
              <a:lnSpc>
                <a:spcPct val="100000"/>
              </a:lnSpc>
              <a:spcBef>
                <a:spcPts val="5600"/>
              </a:spcBef>
              <a:spcAft>
                <a:spcPts val="0"/>
              </a:spcAft>
              <a:buClrTx/>
              <a:buSzPct val="75000"/>
              <a:buFontTx/>
              <a:buChar char="•"/>
              <a:tabLst/>
              <a:defRPr sz="5067" b="0" i="0" u="none" strike="noStrike" cap="none" spc="0" baseline="0">
                <a:solidFill>
                  <a:srgbClr val="FFFFFF"/>
                </a:solidFill>
                <a:uFillTx/>
                <a:latin typeface="+mn-lt"/>
                <a:ea typeface="+mn-ea"/>
                <a:cs typeface="+mn-cs"/>
                <a:sym typeface="Helvetica Light"/>
              </a:defRPr>
            </a:lvl1pPr>
            <a:lvl2pPr marL="1219261" marR="0" indent="-609630" algn="l" defTabSz="778972" rtl="0" latinLnBrk="0">
              <a:lnSpc>
                <a:spcPct val="100000"/>
              </a:lnSpc>
              <a:spcBef>
                <a:spcPts val="5600"/>
              </a:spcBef>
              <a:spcAft>
                <a:spcPts val="0"/>
              </a:spcAft>
              <a:buClrTx/>
              <a:buSzPct val="75000"/>
              <a:buFontTx/>
              <a:buChar char="•"/>
              <a:tabLst/>
              <a:defRPr sz="5067" b="0" i="0" u="none" strike="noStrike" cap="none" spc="0" baseline="0">
                <a:solidFill>
                  <a:srgbClr val="FFFFFF"/>
                </a:solidFill>
                <a:uFillTx/>
                <a:latin typeface="+mn-lt"/>
                <a:ea typeface="+mn-ea"/>
                <a:cs typeface="+mn-cs"/>
                <a:sym typeface="Helvetica Light"/>
              </a:defRPr>
            </a:lvl2pPr>
            <a:lvl3pPr marL="1828891" marR="0" indent="-609630" algn="l" defTabSz="778972" rtl="0" latinLnBrk="0">
              <a:lnSpc>
                <a:spcPct val="100000"/>
              </a:lnSpc>
              <a:spcBef>
                <a:spcPts val="5600"/>
              </a:spcBef>
              <a:spcAft>
                <a:spcPts val="0"/>
              </a:spcAft>
              <a:buClrTx/>
              <a:buSzPct val="75000"/>
              <a:buFontTx/>
              <a:buChar char="•"/>
              <a:tabLst/>
              <a:defRPr sz="5067" b="0" i="0" u="none" strike="noStrike" cap="none" spc="0" baseline="0">
                <a:solidFill>
                  <a:srgbClr val="FFFFFF"/>
                </a:solidFill>
                <a:uFillTx/>
                <a:latin typeface="+mn-lt"/>
                <a:ea typeface="+mn-ea"/>
                <a:cs typeface="+mn-cs"/>
                <a:sym typeface="Helvetica Light"/>
              </a:defRPr>
            </a:lvl3pPr>
            <a:lvl4pPr marL="2438522" marR="0" indent="-609630" algn="l" defTabSz="778972" rtl="0" latinLnBrk="0">
              <a:lnSpc>
                <a:spcPct val="100000"/>
              </a:lnSpc>
              <a:spcBef>
                <a:spcPts val="5600"/>
              </a:spcBef>
              <a:spcAft>
                <a:spcPts val="0"/>
              </a:spcAft>
              <a:buClrTx/>
              <a:buSzPct val="75000"/>
              <a:buFontTx/>
              <a:buChar char="•"/>
              <a:tabLst/>
              <a:defRPr sz="5067" b="0" i="0" u="none" strike="noStrike" cap="none" spc="0" baseline="0">
                <a:solidFill>
                  <a:srgbClr val="FFFFFF"/>
                </a:solidFill>
                <a:uFillTx/>
                <a:latin typeface="+mn-lt"/>
                <a:ea typeface="+mn-ea"/>
                <a:cs typeface="+mn-cs"/>
                <a:sym typeface="Helvetica Light"/>
              </a:defRPr>
            </a:lvl4pPr>
            <a:lvl5pPr marL="3048152" marR="0" indent="-609630" algn="l" defTabSz="778972" rtl="0" latinLnBrk="0">
              <a:lnSpc>
                <a:spcPct val="100000"/>
              </a:lnSpc>
              <a:spcBef>
                <a:spcPts val="5600"/>
              </a:spcBef>
              <a:spcAft>
                <a:spcPts val="0"/>
              </a:spcAft>
              <a:buClrTx/>
              <a:buSzPct val="75000"/>
              <a:buFontTx/>
              <a:buChar char="•"/>
              <a:tabLst/>
              <a:defRPr sz="5067" b="0" i="0" u="none" strike="noStrike" cap="none" spc="0" baseline="0">
                <a:solidFill>
                  <a:srgbClr val="FFFFFF"/>
                </a:solidFill>
                <a:uFillTx/>
                <a:latin typeface="+mn-lt"/>
                <a:ea typeface="+mn-ea"/>
                <a:cs typeface="+mn-cs"/>
                <a:sym typeface="Helvetica Light"/>
              </a:defRPr>
            </a:lvl5pPr>
            <a:lvl6pPr marL="3657783" marR="0" indent="-609630" algn="l" defTabSz="778972" rtl="0" latinLnBrk="0">
              <a:lnSpc>
                <a:spcPct val="100000"/>
              </a:lnSpc>
              <a:spcBef>
                <a:spcPts val="5600"/>
              </a:spcBef>
              <a:spcAft>
                <a:spcPts val="0"/>
              </a:spcAft>
              <a:buClrTx/>
              <a:buSzPct val="75000"/>
              <a:buFontTx/>
              <a:buChar char="•"/>
              <a:tabLst/>
              <a:defRPr sz="5067" b="0" i="0" u="none" strike="noStrike" cap="none" spc="0" baseline="0">
                <a:solidFill>
                  <a:srgbClr val="FFFFFF"/>
                </a:solidFill>
                <a:uFillTx/>
                <a:latin typeface="+mn-lt"/>
                <a:ea typeface="+mn-ea"/>
                <a:cs typeface="+mn-cs"/>
                <a:sym typeface="Helvetica Light"/>
              </a:defRPr>
            </a:lvl6pPr>
            <a:lvl7pPr marL="4267413" marR="0" indent="-609630" algn="l" defTabSz="778972" rtl="0" latinLnBrk="0">
              <a:lnSpc>
                <a:spcPct val="100000"/>
              </a:lnSpc>
              <a:spcBef>
                <a:spcPts val="5600"/>
              </a:spcBef>
              <a:spcAft>
                <a:spcPts val="0"/>
              </a:spcAft>
              <a:buClrTx/>
              <a:buSzPct val="75000"/>
              <a:buFontTx/>
              <a:buChar char="•"/>
              <a:tabLst/>
              <a:defRPr sz="5067" b="0" i="0" u="none" strike="noStrike" cap="none" spc="0" baseline="0">
                <a:solidFill>
                  <a:srgbClr val="FFFFFF"/>
                </a:solidFill>
                <a:uFillTx/>
                <a:latin typeface="+mn-lt"/>
                <a:ea typeface="+mn-ea"/>
                <a:cs typeface="+mn-cs"/>
                <a:sym typeface="Helvetica Light"/>
              </a:defRPr>
            </a:lvl7pPr>
            <a:lvl8pPr marL="4877044" marR="0" indent="-609630" algn="l" defTabSz="778972" rtl="0" latinLnBrk="0">
              <a:lnSpc>
                <a:spcPct val="100000"/>
              </a:lnSpc>
              <a:spcBef>
                <a:spcPts val="5600"/>
              </a:spcBef>
              <a:spcAft>
                <a:spcPts val="0"/>
              </a:spcAft>
              <a:buClrTx/>
              <a:buSzPct val="75000"/>
              <a:buFontTx/>
              <a:buChar char="•"/>
              <a:tabLst/>
              <a:defRPr sz="5067" b="0" i="0" u="none" strike="noStrike" cap="none" spc="0" baseline="0">
                <a:solidFill>
                  <a:srgbClr val="FFFFFF"/>
                </a:solidFill>
                <a:uFillTx/>
                <a:latin typeface="+mn-lt"/>
                <a:ea typeface="+mn-ea"/>
                <a:cs typeface="+mn-cs"/>
                <a:sym typeface="Helvetica Light"/>
              </a:defRPr>
            </a:lvl8pPr>
            <a:lvl9pPr marL="5486674" marR="0" indent="-609630" algn="l" defTabSz="778972" rtl="0" latinLnBrk="0">
              <a:lnSpc>
                <a:spcPct val="100000"/>
              </a:lnSpc>
              <a:spcBef>
                <a:spcPts val="5600"/>
              </a:spcBef>
              <a:spcAft>
                <a:spcPts val="0"/>
              </a:spcAft>
              <a:buClrTx/>
              <a:buSzPct val="75000"/>
              <a:buFontTx/>
              <a:buChar char="•"/>
              <a:tabLst/>
              <a:defRPr sz="5067" b="0" i="0" u="none" strike="noStrike" cap="none" spc="0" baseline="0">
                <a:solidFill>
                  <a:srgbClr val="FFFFFF"/>
                </a:solidFill>
                <a:uFillTx/>
                <a:latin typeface="+mn-lt"/>
                <a:ea typeface="+mn-ea"/>
                <a:cs typeface="+mn-cs"/>
                <a:sym typeface="Helvetica Light"/>
              </a:defRPr>
            </a:lvl9pPr>
          </a:lstStyle>
          <a:p>
            <a:pPr marL="0" indent="0" algn="ctr" defTabSz="547695">
              <a:lnSpc>
                <a:spcPct val="150000"/>
              </a:lnSpc>
              <a:spcBef>
                <a:spcPts val="0"/>
              </a:spcBef>
              <a:buNone/>
            </a:pPr>
            <a:r>
              <a:rPr lang="en-US" sz="6750" kern="0" dirty="0">
                <a:latin typeface="Helvetica Light"/>
              </a:rPr>
              <a:t>Old PECS</a:t>
            </a:r>
          </a:p>
        </p:txBody>
      </p:sp>
      <p:sp>
        <p:nvSpPr>
          <p:cNvPr id="4" name="Text Placeholder 2">
            <a:extLst>
              <a:ext uri="{FF2B5EF4-FFF2-40B4-BE49-F238E27FC236}">
                <a16:creationId xmlns:a16="http://schemas.microsoft.com/office/drawing/2014/main" id="{1281BF8A-D7FD-4C96-916A-B6CCCBDAF8FC}"/>
              </a:ext>
            </a:extLst>
          </p:cNvPr>
          <p:cNvSpPr txBox="1">
            <a:spLocks/>
          </p:cNvSpPr>
          <p:nvPr/>
        </p:nvSpPr>
        <p:spPr>
          <a:xfrm>
            <a:off x="892969" y="1821706"/>
            <a:ext cx="10406063" cy="4420060"/>
          </a:xfrm>
          <a:prstGeom prst="rect">
            <a:avLst/>
          </a:prstGeom>
          <a:effectLst/>
        </p:spPr>
        <p:txBody>
          <a:bodyPr>
            <a:normAutofit fontScale="92500" lnSpcReduction="10000"/>
          </a:bodyPr>
          <a:lstStyle>
            <a:lvl1pPr marL="609630" marR="0" indent="-609630" algn="l" defTabSz="778972" rtl="0" latinLnBrk="0">
              <a:lnSpc>
                <a:spcPct val="100000"/>
              </a:lnSpc>
              <a:spcBef>
                <a:spcPts val="5600"/>
              </a:spcBef>
              <a:spcAft>
                <a:spcPts val="0"/>
              </a:spcAft>
              <a:buClrTx/>
              <a:buSzPct val="75000"/>
              <a:buFontTx/>
              <a:buChar char="•"/>
              <a:tabLst/>
              <a:defRPr sz="5067" b="0" i="0" u="none" strike="noStrike" cap="none" spc="0" baseline="0">
                <a:solidFill>
                  <a:srgbClr val="FFFFFF"/>
                </a:solidFill>
                <a:uFillTx/>
                <a:latin typeface="+mn-lt"/>
                <a:ea typeface="+mn-ea"/>
                <a:cs typeface="+mn-cs"/>
                <a:sym typeface="Helvetica Light"/>
              </a:defRPr>
            </a:lvl1pPr>
            <a:lvl2pPr marL="1219261" marR="0" indent="-609630" algn="l" defTabSz="778972" rtl="0" latinLnBrk="0">
              <a:lnSpc>
                <a:spcPct val="100000"/>
              </a:lnSpc>
              <a:spcBef>
                <a:spcPts val="5600"/>
              </a:spcBef>
              <a:spcAft>
                <a:spcPts val="0"/>
              </a:spcAft>
              <a:buClrTx/>
              <a:buSzPct val="75000"/>
              <a:buFontTx/>
              <a:buChar char="•"/>
              <a:tabLst/>
              <a:defRPr sz="5067" b="0" i="0" u="none" strike="noStrike" cap="none" spc="0" baseline="0">
                <a:solidFill>
                  <a:srgbClr val="FFFFFF"/>
                </a:solidFill>
                <a:uFillTx/>
                <a:latin typeface="+mn-lt"/>
                <a:ea typeface="+mn-ea"/>
                <a:cs typeface="+mn-cs"/>
                <a:sym typeface="Helvetica Light"/>
              </a:defRPr>
            </a:lvl2pPr>
            <a:lvl3pPr marL="1828891" marR="0" indent="-609630" algn="l" defTabSz="778972" rtl="0" latinLnBrk="0">
              <a:lnSpc>
                <a:spcPct val="100000"/>
              </a:lnSpc>
              <a:spcBef>
                <a:spcPts val="5600"/>
              </a:spcBef>
              <a:spcAft>
                <a:spcPts val="0"/>
              </a:spcAft>
              <a:buClrTx/>
              <a:buSzPct val="75000"/>
              <a:buFontTx/>
              <a:buChar char="•"/>
              <a:tabLst/>
              <a:defRPr sz="5067" b="0" i="0" u="none" strike="noStrike" cap="none" spc="0" baseline="0">
                <a:solidFill>
                  <a:srgbClr val="FFFFFF"/>
                </a:solidFill>
                <a:uFillTx/>
                <a:latin typeface="+mn-lt"/>
                <a:ea typeface="+mn-ea"/>
                <a:cs typeface="+mn-cs"/>
                <a:sym typeface="Helvetica Light"/>
              </a:defRPr>
            </a:lvl3pPr>
            <a:lvl4pPr marL="2438522" marR="0" indent="-609630" algn="l" defTabSz="778972" rtl="0" latinLnBrk="0">
              <a:lnSpc>
                <a:spcPct val="100000"/>
              </a:lnSpc>
              <a:spcBef>
                <a:spcPts val="5600"/>
              </a:spcBef>
              <a:spcAft>
                <a:spcPts val="0"/>
              </a:spcAft>
              <a:buClrTx/>
              <a:buSzPct val="75000"/>
              <a:buFontTx/>
              <a:buChar char="•"/>
              <a:tabLst/>
              <a:defRPr sz="5067" b="0" i="0" u="none" strike="noStrike" cap="none" spc="0" baseline="0">
                <a:solidFill>
                  <a:srgbClr val="FFFFFF"/>
                </a:solidFill>
                <a:uFillTx/>
                <a:latin typeface="+mn-lt"/>
                <a:ea typeface="+mn-ea"/>
                <a:cs typeface="+mn-cs"/>
                <a:sym typeface="Helvetica Light"/>
              </a:defRPr>
            </a:lvl4pPr>
            <a:lvl5pPr marL="3048152" marR="0" indent="-609630" algn="l" defTabSz="778972" rtl="0" latinLnBrk="0">
              <a:lnSpc>
                <a:spcPct val="100000"/>
              </a:lnSpc>
              <a:spcBef>
                <a:spcPts val="5600"/>
              </a:spcBef>
              <a:spcAft>
                <a:spcPts val="0"/>
              </a:spcAft>
              <a:buClrTx/>
              <a:buSzPct val="75000"/>
              <a:buFontTx/>
              <a:buChar char="•"/>
              <a:tabLst/>
              <a:defRPr sz="5067" b="0" i="0" u="none" strike="noStrike" cap="none" spc="0" baseline="0">
                <a:solidFill>
                  <a:srgbClr val="FFFFFF"/>
                </a:solidFill>
                <a:uFillTx/>
                <a:latin typeface="+mn-lt"/>
                <a:ea typeface="+mn-ea"/>
                <a:cs typeface="+mn-cs"/>
                <a:sym typeface="Helvetica Light"/>
              </a:defRPr>
            </a:lvl5pPr>
            <a:lvl6pPr marL="3657783" marR="0" indent="-609630" algn="l" defTabSz="778972" rtl="0" latinLnBrk="0">
              <a:lnSpc>
                <a:spcPct val="100000"/>
              </a:lnSpc>
              <a:spcBef>
                <a:spcPts val="5600"/>
              </a:spcBef>
              <a:spcAft>
                <a:spcPts val="0"/>
              </a:spcAft>
              <a:buClrTx/>
              <a:buSzPct val="75000"/>
              <a:buFontTx/>
              <a:buChar char="•"/>
              <a:tabLst/>
              <a:defRPr sz="5067" b="0" i="0" u="none" strike="noStrike" cap="none" spc="0" baseline="0">
                <a:solidFill>
                  <a:srgbClr val="FFFFFF"/>
                </a:solidFill>
                <a:uFillTx/>
                <a:latin typeface="+mn-lt"/>
                <a:ea typeface="+mn-ea"/>
                <a:cs typeface="+mn-cs"/>
                <a:sym typeface="Helvetica Light"/>
              </a:defRPr>
            </a:lvl6pPr>
            <a:lvl7pPr marL="4267413" marR="0" indent="-609630" algn="l" defTabSz="778972" rtl="0" latinLnBrk="0">
              <a:lnSpc>
                <a:spcPct val="100000"/>
              </a:lnSpc>
              <a:spcBef>
                <a:spcPts val="5600"/>
              </a:spcBef>
              <a:spcAft>
                <a:spcPts val="0"/>
              </a:spcAft>
              <a:buClrTx/>
              <a:buSzPct val="75000"/>
              <a:buFontTx/>
              <a:buChar char="•"/>
              <a:tabLst/>
              <a:defRPr sz="5067" b="0" i="0" u="none" strike="noStrike" cap="none" spc="0" baseline="0">
                <a:solidFill>
                  <a:srgbClr val="FFFFFF"/>
                </a:solidFill>
                <a:uFillTx/>
                <a:latin typeface="+mn-lt"/>
                <a:ea typeface="+mn-ea"/>
                <a:cs typeface="+mn-cs"/>
                <a:sym typeface="Helvetica Light"/>
              </a:defRPr>
            </a:lvl7pPr>
            <a:lvl8pPr marL="4877044" marR="0" indent="-609630" algn="l" defTabSz="778972" rtl="0" latinLnBrk="0">
              <a:lnSpc>
                <a:spcPct val="100000"/>
              </a:lnSpc>
              <a:spcBef>
                <a:spcPts val="5600"/>
              </a:spcBef>
              <a:spcAft>
                <a:spcPts val="0"/>
              </a:spcAft>
              <a:buClrTx/>
              <a:buSzPct val="75000"/>
              <a:buFontTx/>
              <a:buChar char="•"/>
              <a:tabLst/>
              <a:defRPr sz="5067" b="0" i="0" u="none" strike="noStrike" cap="none" spc="0" baseline="0">
                <a:solidFill>
                  <a:srgbClr val="FFFFFF"/>
                </a:solidFill>
                <a:uFillTx/>
                <a:latin typeface="+mn-lt"/>
                <a:ea typeface="+mn-ea"/>
                <a:cs typeface="+mn-cs"/>
                <a:sym typeface="Helvetica Light"/>
              </a:defRPr>
            </a:lvl8pPr>
            <a:lvl9pPr marL="5486674" marR="0" indent="-609630" algn="l" defTabSz="778972" rtl="0" latinLnBrk="0">
              <a:lnSpc>
                <a:spcPct val="100000"/>
              </a:lnSpc>
              <a:spcBef>
                <a:spcPts val="5600"/>
              </a:spcBef>
              <a:spcAft>
                <a:spcPts val="0"/>
              </a:spcAft>
              <a:buClrTx/>
              <a:buSzPct val="75000"/>
              <a:buFontTx/>
              <a:buChar char="•"/>
              <a:tabLst/>
              <a:defRPr sz="5067" b="0" i="0" u="none" strike="noStrike" cap="none" spc="0" baseline="0">
                <a:solidFill>
                  <a:srgbClr val="FFFFFF"/>
                </a:solidFill>
                <a:uFillTx/>
                <a:latin typeface="+mn-lt"/>
                <a:ea typeface="+mn-ea"/>
                <a:cs typeface="+mn-cs"/>
                <a:sym typeface="Helvetica Light"/>
              </a:defRPr>
            </a:lvl9pPr>
          </a:lstStyle>
          <a:p>
            <a:pPr marL="0" indent="0" defTabSz="547695">
              <a:lnSpc>
                <a:spcPct val="150000"/>
              </a:lnSpc>
              <a:spcBef>
                <a:spcPts val="0"/>
              </a:spcBef>
              <a:buNone/>
            </a:pPr>
            <a:r>
              <a:rPr lang="en-US" sz="3563" kern="0" dirty="0">
                <a:effectLst>
                  <a:outerShdw blurRad="50800" dist="38100" dir="2700000" algn="tl" rotWithShape="0">
                    <a:prstClr val="black">
                      <a:alpha val="40000"/>
                    </a:prstClr>
                  </a:outerShdw>
                </a:effectLst>
                <a:latin typeface="Helvetica Light"/>
              </a:rPr>
              <a:t>The system has had some issues:</a:t>
            </a:r>
          </a:p>
          <a:p>
            <a:pPr marL="857262" lvl="1" indent="-428631" defTabSz="547695">
              <a:lnSpc>
                <a:spcPct val="150000"/>
              </a:lnSpc>
              <a:spcBef>
                <a:spcPts val="0"/>
              </a:spcBef>
            </a:pPr>
            <a:r>
              <a:rPr lang="en-US" sz="3563" kern="0" dirty="0">
                <a:effectLst>
                  <a:outerShdw blurRad="50800" dist="38100" dir="2700000" algn="tl" rotWithShape="0">
                    <a:prstClr val="black">
                      <a:alpha val="40000"/>
                    </a:prstClr>
                  </a:outerShdw>
                </a:effectLst>
                <a:latin typeface="Helvetica Light"/>
              </a:rPr>
              <a:t>Special access/login required</a:t>
            </a:r>
          </a:p>
          <a:p>
            <a:pPr marL="857262" lvl="1" indent="-428631" defTabSz="547695">
              <a:lnSpc>
                <a:spcPct val="150000"/>
              </a:lnSpc>
              <a:spcBef>
                <a:spcPts val="0"/>
              </a:spcBef>
            </a:pPr>
            <a:r>
              <a:rPr lang="en-US" sz="3563" kern="0" dirty="0">
                <a:effectLst>
                  <a:outerShdw blurRad="50800" dist="38100" dir="2700000" algn="tl" rotWithShape="0">
                    <a:prstClr val="black">
                      <a:alpha val="40000"/>
                    </a:prstClr>
                  </a:outerShdw>
                </a:effectLst>
                <a:latin typeface="Helvetica Light"/>
              </a:rPr>
              <a:t>Required file naming convention</a:t>
            </a:r>
          </a:p>
          <a:p>
            <a:pPr marL="857262" lvl="1" indent="-428631" defTabSz="547695">
              <a:lnSpc>
                <a:spcPct val="150000"/>
              </a:lnSpc>
              <a:spcBef>
                <a:spcPts val="0"/>
              </a:spcBef>
            </a:pPr>
            <a:r>
              <a:rPr lang="en-US" sz="3563" kern="0" dirty="0">
                <a:effectLst>
                  <a:outerShdw blurRad="50800" dist="38100" dir="2700000" algn="tl" rotWithShape="0">
                    <a:prstClr val="black">
                      <a:alpha val="40000"/>
                    </a:prstClr>
                  </a:outerShdw>
                </a:effectLst>
                <a:latin typeface="Helvetica Light"/>
              </a:rPr>
              <a:t>Lack of consistency in file locations</a:t>
            </a:r>
          </a:p>
          <a:p>
            <a:pPr marL="857262" lvl="1" indent="-428631" defTabSz="547695">
              <a:lnSpc>
                <a:spcPct val="150000"/>
              </a:lnSpc>
              <a:spcBef>
                <a:spcPts val="0"/>
              </a:spcBef>
            </a:pPr>
            <a:r>
              <a:rPr lang="en-US" sz="3563" kern="0" dirty="0">
                <a:effectLst>
                  <a:outerShdw blurRad="50800" dist="38100" dir="2700000" algn="tl" rotWithShape="0">
                    <a:prstClr val="black">
                      <a:alpha val="40000"/>
                    </a:prstClr>
                  </a:outerShdw>
                </a:effectLst>
                <a:latin typeface="Helvetica Light"/>
              </a:rPr>
              <a:t>Lack of notifications when uploads occur</a:t>
            </a:r>
          </a:p>
          <a:p>
            <a:pPr marL="857262" lvl="1" indent="-428631" defTabSz="547695">
              <a:lnSpc>
                <a:spcPct val="150000"/>
              </a:lnSpc>
              <a:spcBef>
                <a:spcPts val="0"/>
              </a:spcBef>
            </a:pPr>
            <a:r>
              <a:rPr lang="en-US" sz="3563" kern="0" dirty="0">
                <a:effectLst>
                  <a:outerShdw blurRad="50800" dist="38100" dir="2700000" algn="tl" rotWithShape="0">
                    <a:prstClr val="black">
                      <a:alpha val="40000"/>
                    </a:prstClr>
                  </a:outerShdw>
                </a:effectLst>
                <a:latin typeface="Helvetica Light"/>
              </a:rPr>
              <a:t>Data inconsistency</a:t>
            </a:r>
          </a:p>
        </p:txBody>
      </p:sp>
    </p:spTree>
    <p:extLst>
      <p:ext uri="{BB962C8B-B14F-4D97-AF65-F5344CB8AC3E}">
        <p14:creationId xmlns:p14="http://schemas.microsoft.com/office/powerpoint/2010/main" val="6574504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 calcmode="lin" valueType="num">
                                      <p:cBhvr additive="base">
                                        <p:cTn id="2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EC831-42E7-4100-893F-756D3C7C9C21}"/>
              </a:ext>
            </a:extLst>
          </p:cNvPr>
          <p:cNvSpPr>
            <a:spLocks noGrp="1"/>
          </p:cNvSpPr>
          <p:nvPr>
            <p:ph type="title"/>
          </p:nvPr>
        </p:nvSpPr>
        <p:spPr/>
        <p:txBody>
          <a:bodyPr/>
          <a:lstStyle/>
          <a:p>
            <a:r>
              <a:rPr lang="en-US" dirty="0"/>
              <a:t>The New System</a:t>
            </a:r>
          </a:p>
        </p:txBody>
      </p:sp>
      <p:sp>
        <p:nvSpPr>
          <p:cNvPr id="3" name="Text Placeholder 2">
            <a:extLst>
              <a:ext uri="{FF2B5EF4-FFF2-40B4-BE49-F238E27FC236}">
                <a16:creationId xmlns:a16="http://schemas.microsoft.com/office/drawing/2014/main" id="{3DA13730-5F4C-481A-B9FF-3BF653BDD8D6}"/>
              </a:ext>
            </a:extLst>
          </p:cNvPr>
          <p:cNvSpPr>
            <a:spLocks noGrp="1"/>
          </p:cNvSpPr>
          <p:nvPr>
            <p:ph type="body" idx="1"/>
          </p:nvPr>
        </p:nvSpPr>
        <p:spPr>
          <a:effectLst>
            <a:outerShdw blurRad="50800" dist="38100" dir="2700000" algn="tl" rotWithShape="0">
              <a:prstClr val="black">
                <a:alpha val="40000"/>
              </a:prstClr>
            </a:outerShdw>
          </a:effectLst>
        </p:spPr>
        <p:txBody>
          <a:bodyPr>
            <a:normAutofit/>
          </a:bodyPr>
          <a:lstStyle/>
          <a:p>
            <a:pPr>
              <a:spcBef>
                <a:spcPts val="0"/>
              </a:spcBef>
              <a:spcAft>
                <a:spcPts val="1687"/>
              </a:spcAft>
            </a:pPr>
            <a:r>
              <a:rPr lang="en-US" dirty="0"/>
              <a:t>No required naming convention for files</a:t>
            </a:r>
          </a:p>
          <a:p>
            <a:pPr>
              <a:spcBef>
                <a:spcPts val="0"/>
              </a:spcBef>
              <a:spcAft>
                <a:spcPts val="1687"/>
              </a:spcAft>
            </a:pPr>
            <a:r>
              <a:rPr lang="en-US" dirty="0"/>
              <a:t>Accessible directly from the New </a:t>
            </a:r>
            <a:r>
              <a:rPr lang="en-US" dirty="0" err="1"/>
              <a:t>Carisk</a:t>
            </a:r>
            <a:r>
              <a:rPr lang="en-US" dirty="0"/>
              <a:t> Portal</a:t>
            </a:r>
          </a:p>
          <a:p>
            <a:pPr>
              <a:spcBef>
                <a:spcPts val="0"/>
              </a:spcBef>
              <a:spcAft>
                <a:spcPts val="1687"/>
              </a:spcAft>
            </a:pPr>
            <a:r>
              <a:rPr lang="en-US" dirty="0"/>
              <a:t>Primary Points of Contact know when you’ve submitted something</a:t>
            </a:r>
          </a:p>
          <a:p>
            <a:pPr>
              <a:spcBef>
                <a:spcPts val="0"/>
              </a:spcBef>
              <a:spcAft>
                <a:spcPts val="1687"/>
              </a:spcAft>
            </a:pPr>
            <a:r>
              <a:rPr lang="en-US" dirty="0"/>
              <a:t>Easy and fast submission form</a:t>
            </a:r>
          </a:p>
          <a:p>
            <a:pPr>
              <a:spcBef>
                <a:spcPts val="0"/>
              </a:spcBef>
              <a:spcAft>
                <a:spcPts val="1687"/>
              </a:spcAft>
            </a:pPr>
            <a:r>
              <a:rPr lang="en-US" dirty="0"/>
              <a:t>Due dates and timeliness will be tracked</a:t>
            </a:r>
          </a:p>
        </p:txBody>
      </p:sp>
    </p:spTree>
    <p:extLst>
      <p:ext uri="{BB962C8B-B14F-4D97-AF65-F5344CB8AC3E}">
        <p14:creationId xmlns:p14="http://schemas.microsoft.com/office/powerpoint/2010/main" val="1147845596"/>
      </p:ext>
    </p:extLst>
  </p:cSld>
  <p:clrMapOvr>
    <a:masterClrMapping/>
  </p:clrMapOvr>
  <mc:AlternateContent xmlns:mc="http://schemas.openxmlformats.org/markup-compatibility/2006" xmlns:p14="http://schemas.microsoft.com/office/powerpoint/2010/main">
    <mc:Choice Requires="p14">
      <p:transition spd="slow" p14:dur="4000">
        <p14:window dir="vert"/>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0F6BA8E-CC62-4E03-9820-D184B645BF99}"/>
              </a:ext>
            </a:extLst>
          </p:cNvPr>
          <p:cNvPicPr>
            <a:picLocks noChangeAspect="1"/>
          </p:cNvPicPr>
          <p:nvPr/>
        </p:nvPicPr>
        <p:blipFill>
          <a:blip r:embed="rId3"/>
          <a:stretch>
            <a:fillRect/>
          </a:stretch>
        </p:blipFill>
        <p:spPr>
          <a:xfrm>
            <a:off x="647181" y="1955441"/>
            <a:ext cx="10897639" cy="2947118"/>
          </a:xfrm>
          <a:prstGeom prst="rect">
            <a:avLst/>
          </a:prstGeom>
        </p:spPr>
      </p:pic>
      <p:sp>
        <p:nvSpPr>
          <p:cNvPr id="5" name="Rectangle 4">
            <a:extLst>
              <a:ext uri="{FF2B5EF4-FFF2-40B4-BE49-F238E27FC236}">
                <a16:creationId xmlns:a16="http://schemas.microsoft.com/office/drawing/2014/main" id="{36460027-34B7-4A27-8446-2C0C7193587C}"/>
              </a:ext>
            </a:extLst>
          </p:cNvPr>
          <p:cNvSpPr/>
          <p:nvPr/>
        </p:nvSpPr>
        <p:spPr>
          <a:xfrm>
            <a:off x="7128003" y="4045805"/>
            <a:ext cx="3587295" cy="331756"/>
          </a:xfrm>
          <a:prstGeom prst="rect">
            <a:avLst/>
          </a:prstGeom>
          <a:noFill/>
          <a:ln w="57150"/>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35718" tIns="35718" rIns="35718" bIns="35718" numCol="1" spcCol="38100" rtlCol="0" anchor="ctr">
            <a:spAutoFit/>
          </a:bodyPr>
          <a:lstStyle/>
          <a:p>
            <a:pPr algn="ctr" defTabSz="410751" hangingPunct="0"/>
            <a:endParaRPr lang="en-US" sz="1687" kern="0">
              <a:solidFill>
                <a:srgbClr val="FFFFFF"/>
              </a:solidFill>
              <a:effectLst>
                <a:outerShdw blurRad="25400" dist="23998" dir="2700000" rotWithShape="0">
                  <a:srgbClr val="000000">
                    <a:alpha val="31034"/>
                  </a:srgbClr>
                </a:outerShdw>
              </a:effectLst>
              <a:latin typeface="Helvetica Light"/>
              <a:sym typeface="Helvetica Light"/>
            </a:endParaRPr>
          </a:p>
        </p:txBody>
      </p:sp>
      <p:sp>
        <p:nvSpPr>
          <p:cNvPr id="6" name="Rectangle 5">
            <a:extLst>
              <a:ext uri="{FF2B5EF4-FFF2-40B4-BE49-F238E27FC236}">
                <a16:creationId xmlns:a16="http://schemas.microsoft.com/office/drawing/2014/main" id="{029F2469-4ECF-4FA0-A7EC-EBDCC2754C0F}"/>
              </a:ext>
            </a:extLst>
          </p:cNvPr>
          <p:cNvSpPr/>
          <p:nvPr/>
        </p:nvSpPr>
        <p:spPr>
          <a:xfrm>
            <a:off x="7128003" y="2124040"/>
            <a:ext cx="1332424" cy="331756"/>
          </a:xfrm>
          <a:prstGeom prst="rect">
            <a:avLst/>
          </a:prstGeom>
          <a:noFill/>
          <a:ln w="57150"/>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35718" tIns="35718" rIns="35718" bIns="35718" numCol="1" spcCol="38100" rtlCol="0" anchor="ctr">
            <a:spAutoFit/>
          </a:bodyPr>
          <a:lstStyle/>
          <a:p>
            <a:pPr algn="ctr" defTabSz="410751" hangingPunct="0"/>
            <a:endParaRPr lang="en-US" sz="1687" kern="0">
              <a:solidFill>
                <a:srgbClr val="FFFFFF"/>
              </a:solidFill>
              <a:effectLst>
                <a:outerShdw blurRad="25400" dist="23998" dir="2700000" rotWithShape="0">
                  <a:srgbClr val="000000">
                    <a:alpha val="31034"/>
                  </a:srgbClr>
                </a:outerShdw>
              </a:effectLst>
              <a:latin typeface="Helvetica Light"/>
              <a:sym typeface="Helvetica Light"/>
            </a:endParaRPr>
          </a:p>
        </p:txBody>
      </p:sp>
    </p:spTree>
    <p:extLst>
      <p:ext uri="{BB962C8B-B14F-4D97-AF65-F5344CB8AC3E}">
        <p14:creationId xmlns:p14="http://schemas.microsoft.com/office/powerpoint/2010/main" val="2792114636"/>
      </p:ext>
    </p:extLst>
  </p:cSld>
  <p:clrMapOvr>
    <a:masterClrMapping/>
  </p:clrMapOvr>
  <mc:AlternateContent xmlns:mc="http://schemas.openxmlformats.org/markup-compatibility/2006" xmlns:p14="http://schemas.microsoft.com/office/powerpoint/2010/main">
    <mc:Choice Requires="p14">
      <p:transition spd="slow" p14:dur="1600">
        <p14:prism dir="u" isContent="1" isInverted="1"/>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17068C4-D995-4760-AD67-00A2DDAF9B87}"/>
              </a:ext>
            </a:extLst>
          </p:cNvPr>
          <p:cNvPicPr>
            <a:picLocks noChangeAspect="1"/>
          </p:cNvPicPr>
          <p:nvPr/>
        </p:nvPicPr>
        <p:blipFill rotWithShape="1">
          <a:blip r:embed="rId3"/>
          <a:srcRect t="13451" r="2110"/>
          <a:stretch/>
        </p:blipFill>
        <p:spPr>
          <a:xfrm>
            <a:off x="2711376" y="191118"/>
            <a:ext cx="6769249" cy="647576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283178473"/>
      </p:ext>
    </p:extLst>
  </p:cSld>
  <p:clrMapOvr>
    <a:masterClrMapping/>
  </p:clrMapOvr>
  <mc:AlternateContent xmlns:mc="http://schemas.openxmlformats.org/markup-compatibility/2006" xmlns:p14="http://schemas.microsoft.com/office/powerpoint/2010/main">
    <mc:Choice Requires="p14">
      <p:transition spd="slow" p14:dur="1500">
        <p14:flythrough/>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9749948-0BAC-4273-B444-D1B0930A39B8}"/>
              </a:ext>
            </a:extLst>
          </p:cNvPr>
          <p:cNvPicPr>
            <a:picLocks noChangeAspect="1"/>
          </p:cNvPicPr>
          <p:nvPr/>
        </p:nvPicPr>
        <p:blipFill rotWithShape="1">
          <a:blip r:embed="rId3"/>
          <a:srcRect t="45643" r="2110" b="16997"/>
          <a:stretch/>
        </p:blipFill>
        <p:spPr>
          <a:xfrm>
            <a:off x="1267268" y="1435023"/>
            <a:ext cx="9657465" cy="398795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2449795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E8A0ACA-EE63-468D-9991-3A9A0ACFCB63}"/>
              </a:ext>
            </a:extLst>
          </p:cNvPr>
          <p:cNvPicPr>
            <a:picLocks noChangeAspect="1"/>
          </p:cNvPicPr>
          <p:nvPr/>
        </p:nvPicPr>
        <p:blipFill>
          <a:blip r:embed="rId3"/>
          <a:stretch>
            <a:fillRect/>
          </a:stretch>
        </p:blipFill>
        <p:spPr>
          <a:xfrm>
            <a:off x="1243761" y="172218"/>
            <a:ext cx="9704478" cy="6513564"/>
          </a:xfrm>
          <a:prstGeom prst="rect">
            <a:avLst/>
          </a:prstGeom>
          <a:effectLst>
            <a:outerShdw blurRad="50800" dist="38100" dir="2700000" algn="tl" rotWithShape="0">
              <a:prstClr val="black">
                <a:alpha val="40000"/>
              </a:prstClr>
            </a:outerShdw>
          </a:effectLst>
        </p:spPr>
      </p:pic>
      <p:sp>
        <p:nvSpPr>
          <p:cNvPr id="12" name="Rectangle 11">
            <a:extLst>
              <a:ext uri="{FF2B5EF4-FFF2-40B4-BE49-F238E27FC236}">
                <a16:creationId xmlns:a16="http://schemas.microsoft.com/office/drawing/2014/main" id="{33E90E28-9260-4E4F-B600-33AA0782EA6A}"/>
              </a:ext>
            </a:extLst>
          </p:cNvPr>
          <p:cNvSpPr/>
          <p:nvPr/>
        </p:nvSpPr>
        <p:spPr>
          <a:xfrm>
            <a:off x="1406965" y="998934"/>
            <a:ext cx="4689035" cy="331756"/>
          </a:xfrm>
          <a:prstGeom prst="rect">
            <a:avLst/>
          </a:prstGeom>
          <a:noFill/>
          <a:ln w="57150"/>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35718" tIns="35718" rIns="35718" bIns="35718" numCol="1" spcCol="38100" rtlCol="0" anchor="ctr">
            <a:spAutoFit/>
          </a:bodyPr>
          <a:lstStyle/>
          <a:p>
            <a:pPr algn="ctr" defTabSz="410751" hangingPunct="0"/>
            <a:endParaRPr lang="en-US" sz="1687" kern="0">
              <a:solidFill>
                <a:srgbClr val="FFFFFF"/>
              </a:solidFill>
              <a:effectLst>
                <a:outerShdw blurRad="25400" dist="23998" dir="2700000" rotWithShape="0">
                  <a:srgbClr val="000000">
                    <a:alpha val="31034"/>
                  </a:srgbClr>
                </a:outerShdw>
              </a:effectLst>
              <a:latin typeface="Helvetica Light"/>
              <a:sym typeface="Helvetica Light"/>
            </a:endParaRPr>
          </a:p>
        </p:txBody>
      </p:sp>
    </p:spTree>
    <p:extLst>
      <p:ext uri="{BB962C8B-B14F-4D97-AF65-F5344CB8AC3E}">
        <p14:creationId xmlns:p14="http://schemas.microsoft.com/office/powerpoint/2010/main" val="3596895801"/>
      </p:ext>
    </p:extLst>
  </p:cSld>
  <p:clrMapOvr>
    <a:masterClrMapping/>
  </p:clrMapOvr>
  <mc:AlternateContent xmlns:mc="http://schemas.openxmlformats.org/markup-compatibility/2006" xmlns:p14="http://schemas.microsoft.com/office/powerpoint/2010/main">
    <mc:Choice Requires="p14">
      <p:transition spd="slow">
        <p14:flythrough/>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AE1FBCA-554F-4524-B2D0-19515D956799}"/>
              </a:ext>
            </a:extLst>
          </p:cNvPr>
          <p:cNvPicPr>
            <a:picLocks noChangeAspect="1"/>
          </p:cNvPicPr>
          <p:nvPr/>
        </p:nvPicPr>
        <p:blipFill>
          <a:blip r:embed="rId3"/>
          <a:stretch>
            <a:fillRect/>
          </a:stretch>
        </p:blipFill>
        <p:spPr>
          <a:xfrm>
            <a:off x="582207" y="1472399"/>
            <a:ext cx="11027586" cy="3913202"/>
          </a:xfrm>
          <a:prstGeom prst="rect">
            <a:avLst/>
          </a:prstGeom>
          <a:effectLst>
            <a:outerShdw blurRad="50800" dist="38100" dir="2700000" algn="tl" rotWithShape="0">
              <a:prstClr val="black">
                <a:alpha val="40000"/>
              </a:prstClr>
            </a:outerShdw>
          </a:effectLst>
        </p:spPr>
      </p:pic>
      <p:sp>
        <p:nvSpPr>
          <p:cNvPr id="7" name="Rectangle 6">
            <a:extLst>
              <a:ext uri="{FF2B5EF4-FFF2-40B4-BE49-F238E27FC236}">
                <a16:creationId xmlns:a16="http://schemas.microsoft.com/office/drawing/2014/main" id="{B13D55F8-F471-4AD3-97AF-4E3324A2276D}"/>
              </a:ext>
            </a:extLst>
          </p:cNvPr>
          <p:cNvSpPr/>
          <p:nvPr/>
        </p:nvSpPr>
        <p:spPr>
          <a:xfrm>
            <a:off x="5832849" y="3542652"/>
            <a:ext cx="2543720" cy="331756"/>
          </a:xfrm>
          <a:prstGeom prst="rect">
            <a:avLst/>
          </a:prstGeom>
          <a:noFill/>
          <a:ln w="57150"/>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35718" tIns="35718" rIns="35718" bIns="35718" numCol="1" spcCol="38100" rtlCol="0" anchor="ctr">
            <a:spAutoFit/>
          </a:bodyPr>
          <a:lstStyle/>
          <a:p>
            <a:pPr algn="ctr" defTabSz="410751" hangingPunct="0"/>
            <a:endParaRPr lang="en-US" sz="1687" kern="0">
              <a:solidFill>
                <a:srgbClr val="FFFFFF"/>
              </a:solidFill>
              <a:effectLst>
                <a:outerShdw blurRad="25400" dist="23998" dir="2700000" rotWithShape="0">
                  <a:srgbClr val="000000">
                    <a:alpha val="31034"/>
                  </a:srgbClr>
                </a:outerShdw>
              </a:effectLst>
              <a:latin typeface="Helvetica Light"/>
              <a:sym typeface="Helvetica Light"/>
            </a:endParaRPr>
          </a:p>
        </p:txBody>
      </p:sp>
      <p:cxnSp>
        <p:nvCxnSpPr>
          <p:cNvPr id="9" name="Straight Arrow Connector 8">
            <a:extLst>
              <a:ext uri="{FF2B5EF4-FFF2-40B4-BE49-F238E27FC236}">
                <a16:creationId xmlns:a16="http://schemas.microsoft.com/office/drawing/2014/main" id="{01D8DC02-F147-48BF-AB70-F17DD47290A9}"/>
              </a:ext>
            </a:extLst>
          </p:cNvPr>
          <p:cNvCxnSpPr/>
          <p:nvPr/>
        </p:nvCxnSpPr>
        <p:spPr>
          <a:xfrm>
            <a:off x="5339014" y="4127824"/>
            <a:ext cx="756986" cy="0"/>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172164192"/>
      </p:ext>
    </p:extLst>
  </p:cSld>
  <p:clrMapOvr>
    <a:masterClrMapping/>
  </p:clrMapOvr>
  <mc:AlternateContent xmlns:mc="http://schemas.openxmlformats.org/markup-compatibility/2006" xmlns:p14="http://schemas.microsoft.com/office/powerpoint/2010/main">
    <mc:Choice Requires="p14">
      <p:transition spd="slow">
        <p14:flythrough/>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7BA87B2-3114-4D89-A389-1B18E69797F1}"/>
              </a:ext>
            </a:extLst>
          </p:cNvPr>
          <p:cNvPicPr>
            <a:picLocks noChangeAspect="1"/>
          </p:cNvPicPr>
          <p:nvPr/>
        </p:nvPicPr>
        <p:blipFill>
          <a:blip r:embed="rId3"/>
          <a:stretch>
            <a:fillRect/>
          </a:stretch>
        </p:blipFill>
        <p:spPr>
          <a:xfrm>
            <a:off x="1183342" y="344249"/>
            <a:ext cx="9825317" cy="6169503"/>
          </a:xfrm>
          <a:prstGeom prst="rect">
            <a:avLst/>
          </a:prstGeom>
          <a:effectLst>
            <a:outerShdw blurRad="50800" dist="38100" dir="2700000" algn="tl" rotWithShape="0">
              <a:prstClr val="black">
                <a:alpha val="40000"/>
              </a:prstClr>
            </a:outerShdw>
          </a:effectLst>
        </p:spPr>
      </p:pic>
      <p:sp>
        <p:nvSpPr>
          <p:cNvPr id="6" name="Rectangle 5">
            <a:extLst>
              <a:ext uri="{FF2B5EF4-FFF2-40B4-BE49-F238E27FC236}">
                <a16:creationId xmlns:a16="http://schemas.microsoft.com/office/drawing/2014/main" id="{298D542E-B12D-4936-A6DB-A61119AFA21B}"/>
              </a:ext>
            </a:extLst>
          </p:cNvPr>
          <p:cNvSpPr/>
          <p:nvPr/>
        </p:nvSpPr>
        <p:spPr>
          <a:xfrm>
            <a:off x="8022497" y="3794229"/>
            <a:ext cx="2986161" cy="331756"/>
          </a:xfrm>
          <a:prstGeom prst="rect">
            <a:avLst/>
          </a:prstGeom>
          <a:noFill/>
          <a:ln w="57150"/>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35718" tIns="35718" rIns="35718" bIns="35718" numCol="1" spcCol="38100" rtlCol="0" anchor="ctr">
            <a:spAutoFit/>
          </a:bodyPr>
          <a:lstStyle/>
          <a:p>
            <a:pPr algn="ctr" defTabSz="410751" hangingPunct="0"/>
            <a:endParaRPr lang="en-US" sz="1687" kern="0">
              <a:solidFill>
                <a:srgbClr val="FFFFFF"/>
              </a:solidFill>
              <a:effectLst>
                <a:outerShdw blurRad="25400" dist="23998" dir="2700000" rotWithShape="0">
                  <a:srgbClr val="000000">
                    <a:alpha val="31034"/>
                  </a:srgbClr>
                </a:outerShdw>
              </a:effectLst>
              <a:latin typeface="Helvetica Light"/>
              <a:sym typeface="Helvetica Light"/>
            </a:endParaRPr>
          </a:p>
        </p:txBody>
      </p:sp>
    </p:spTree>
    <p:extLst>
      <p:ext uri="{BB962C8B-B14F-4D97-AF65-F5344CB8AC3E}">
        <p14:creationId xmlns:p14="http://schemas.microsoft.com/office/powerpoint/2010/main" val="3703490461"/>
      </p:ext>
    </p:extLst>
  </p:cSld>
  <p:clrMapOvr>
    <a:masterClrMapping/>
  </p:clrMapOvr>
  <mc:AlternateContent xmlns:mc="http://schemas.openxmlformats.org/markup-compatibility/2006" xmlns:p14="http://schemas.microsoft.com/office/powerpoint/2010/main">
    <mc:Choice Requires="p14">
      <p:transition spd="slow">
        <p14:flythrough/>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a:t>Validations ensure contracted services are delivered as expected.</a:t>
            </a:r>
            <a:br>
              <a:rPr lang="en-US" dirty="0"/>
            </a:br>
            <a:br>
              <a:rPr lang="en-US" dirty="0"/>
            </a:br>
            <a:r>
              <a:rPr lang="en-US" dirty="0"/>
              <a:t>So… what is the contract?</a:t>
            </a:r>
          </a:p>
        </p:txBody>
      </p:sp>
      <p:sp>
        <p:nvSpPr>
          <p:cNvPr id="4" name="Text Placeholder 3"/>
          <p:cNvSpPr>
            <a:spLocks noGrp="1"/>
          </p:cNvSpPr>
          <p:nvPr>
            <p:ph type="body" sz="half" idx="2"/>
          </p:nvPr>
        </p:nvSpPr>
        <p:spPr/>
        <p:txBody>
          <a:bodyPr>
            <a:normAutofit lnSpcReduction="10000"/>
          </a:bodyPr>
          <a:lstStyle/>
          <a:p>
            <a:r>
              <a:rPr lang="en-US" dirty="0"/>
              <a:t>All of this and any additional incorporated documents.</a:t>
            </a:r>
          </a:p>
          <a:p>
            <a:endParaRPr lang="en-US" sz="1050" dirty="0"/>
          </a:p>
          <a:p>
            <a:r>
              <a:rPr lang="en-US" dirty="0"/>
              <a:t>The Memorandum of Negotiation is also an important resource.</a:t>
            </a:r>
          </a:p>
        </p:txBody>
      </p:sp>
      <p:grpSp>
        <p:nvGrpSpPr>
          <p:cNvPr id="5" name="Group 4" descr="Hexagon Radial" title="SmartArt">
            <a:extLst>
              <a:ext uri="{FF2B5EF4-FFF2-40B4-BE49-F238E27FC236}">
                <a16:creationId xmlns:a16="http://schemas.microsoft.com/office/drawing/2014/main" id="{2DF00FE1-4ED0-4EA6-84C5-D631216AEF2D}"/>
              </a:ext>
            </a:extLst>
          </p:cNvPr>
          <p:cNvGrpSpPr/>
          <p:nvPr/>
        </p:nvGrpSpPr>
        <p:grpSpPr>
          <a:xfrm>
            <a:off x="4419600" y="533401"/>
            <a:ext cx="7162800" cy="5714999"/>
            <a:chOff x="5388228" y="533400"/>
            <a:chExt cx="5450966" cy="5714999"/>
          </a:xfrm>
        </p:grpSpPr>
        <p:sp>
          <p:nvSpPr>
            <p:cNvPr id="6" name="Freeform: Shape 5">
              <a:extLst>
                <a:ext uri="{FF2B5EF4-FFF2-40B4-BE49-F238E27FC236}">
                  <a16:creationId xmlns:a16="http://schemas.microsoft.com/office/drawing/2014/main" id="{139CDD4C-E5EE-4084-AEBC-12CC4FABE0ED}"/>
                </a:ext>
              </a:extLst>
            </p:cNvPr>
            <p:cNvSpPr/>
            <p:nvPr/>
          </p:nvSpPr>
          <p:spPr>
            <a:xfrm>
              <a:off x="6941754" y="2377059"/>
              <a:ext cx="2343370" cy="2027110"/>
            </a:xfrm>
            <a:custGeom>
              <a:avLst/>
              <a:gdLst>
                <a:gd name="connsiteX0" fmla="*/ 0 w 2343370"/>
                <a:gd name="connsiteY0" fmla="*/ 1013555 h 2027110"/>
                <a:gd name="connsiteX1" fmla="*/ 579145 w 2343370"/>
                <a:gd name="connsiteY1" fmla="*/ 0 h 2027110"/>
                <a:gd name="connsiteX2" fmla="*/ 1764225 w 2343370"/>
                <a:gd name="connsiteY2" fmla="*/ 0 h 2027110"/>
                <a:gd name="connsiteX3" fmla="*/ 2343370 w 2343370"/>
                <a:gd name="connsiteY3" fmla="*/ 1013555 h 2027110"/>
                <a:gd name="connsiteX4" fmla="*/ 1764225 w 2343370"/>
                <a:gd name="connsiteY4" fmla="*/ 2027110 h 2027110"/>
                <a:gd name="connsiteX5" fmla="*/ 579145 w 2343370"/>
                <a:gd name="connsiteY5" fmla="*/ 2027110 h 2027110"/>
                <a:gd name="connsiteX6" fmla="*/ 0 w 2343370"/>
                <a:gd name="connsiteY6" fmla="*/ 1013555 h 2027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43370" h="2027110">
                  <a:moveTo>
                    <a:pt x="0" y="1013555"/>
                  </a:moveTo>
                  <a:lnTo>
                    <a:pt x="579145" y="0"/>
                  </a:lnTo>
                  <a:lnTo>
                    <a:pt x="1764225" y="0"/>
                  </a:lnTo>
                  <a:lnTo>
                    <a:pt x="2343370" y="1013555"/>
                  </a:lnTo>
                  <a:lnTo>
                    <a:pt x="1764225" y="2027110"/>
                  </a:lnTo>
                  <a:lnTo>
                    <a:pt x="579145" y="2027110"/>
                  </a:lnTo>
                  <a:lnTo>
                    <a:pt x="0" y="1013555"/>
                  </a:lnTo>
                  <a:close/>
                </a:path>
              </a:pathLst>
            </a:cu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431509" tIns="379101" rIns="431509" bIns="379101" numCol="1" spcCol="1270" anchor="ctr" anchorCtr="0">
              <a:noAutofit/>
            </a:bodyPr>
            <a:lstStyle/>
            <a:p>
              <a:pPr algn="ctr" defTabSz="1511300">
                <a:lnSpc>
                  <a:spcPct val="90000"/>
                </a:lnSpc>
                <a:spcBef>
                  <a:spcPct val="0"/>
                </a:spcBef>
                <a:spcAft>
                  <a:spcPct val="35000"/>
                </a:spcAft>
              </a:pPr>
              <a:r>
                <a:rPr lang="en-US" sz="2800" dirty="0">
                  <a:solidFill>
                    <a:srgbClr val="FFFFFF"/>
                  </a:solidFill>
                  <a:latin typeface="Century Gothic"/>
                </a:rPr>
                <a:t>SEFBHN 3 Page Contract</a:t>
              </a:r>
            </a:p>
          </p:txBody>
        </p:sp>
        <p:sp>
          <p:nvSpPr>
            <p:cNvPr id="7" name="Freeform: Shape 6">
              <a:extLst>
                <a:ext uri="{FF2B5EF4-FFF2-40B4-BE49-F238E27FC236}">
                  <a16:creationId xmlns:a16="http://schemas.microsoft.com/office/drawing/2014/main" id="{271430E4-6C31-4EF8-97D3-71DD7CD78CF9}"/>
                </a:ext>
              </a:extLst>
            </p:cNvPr>
            <p:cNvSpPr/>
            <p:nvPr/>
          </p:nvSpPr>
          <p:spPr>
            <a:xfrm>
              <a:off x="7157612" y="533400"/>
              <a:ext cx="1920375" cy="1661350"/>
            </a:xfrm>
            <a:custGeom>
              <a:avLst/>
              <a:gdLst>
                <a:gd name="connsiteX0" fmla="*/ 0 w 1920375"/>
                <a:gd name="connsiteY0" fmla="*/ 830675 h 1661350"/>
                <a:gd name="connsiteX1" fmla="*/ 474648 w 1920375"/>
                <a:gd name="connsiteY1" fmla="*/ 0 h 1661350"/>
                <a:gd name="connsiteX2" fmla="*/ 1445727 w 1920375"/>
                <a:gd name="connsiteY2" fmla="*/ 0 h 1661350"/>
                <a:gd name="connsiteX3" fmla="*/ 1920375 w 1920375"/>
                <a:gd name="connsiteY3" fmla="*/ 830675 h 1661350"/>
                <a:gd name="connsiteX4" fmla="*/ 1445727 w 1920375"/>
                <a:gd name="connsiteY4" fmla="*/ 1661350 h 1661350"/>
                <a:gd name="connsiteX5" fmla="*/ 474648 w 1920375"/>
                <a:gd name="connsiteY5" fmla="*/ 1661350 h 1661350"/>
                <a:gd name="connsiteX6" fmla="*/ 0 w 1920375"/>
                <a:gd name="connsiteY6" fmla="*/ 830675 h 166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0375" h="1661350">
                  <a:moveTo>
                    <a:pt x="0" y="830675"/>
                  </a:moveTo>
                  <a:lnTo>
                    <a:pt x="474648" y="0"/>
                  </a:lnTo>
                  <a:lnTo>
                    <a:pt x="1445727" y="0"/>
                  </a:lnTo>
                  <a:lnTo>
                    <a:pt x="1920375" y="830675"/>
                  </a:lnTo>
                  <a:lnTo>
                    <a:pt x="1445727" y="1661350"/>
                  </a:lnTo>
                  <a:lnTo>
                    <a:pt x="474648" y="1661350"/>
                  </a:lnTo>
                  <a:lnTo>
                    <a:pt x="0" y="830675"/>
                  </a:lnTo>
                  <a:close/>
                </a:path>
              </a:pathLst>
            </a:cu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361427" tIns="318501" rIns="361427" bIns="318501" numCol="1" spcCol="1270" anchor="ctr" anchorCtr="0">
              <a:noAutofit/>
            </a:bodyPr>
            <a:lstStyle/>
            <a:p>
              <a:pPr algn="ctr" defTabSz="1511300">
                <a:lnSpc>
                  <a:spcPct val="90000"/>
                </a:lnSpc>
                <a:spcBef>
                  <a:spcPct val="0"/>
                </a:spcBef>
                <a:spcAft>
                  <a:spcPct val="35000"/>
                </a:spcAft>
              </a:pPr>
              <a:r>
                <a:rPr lang="en-US" sz="2400" dirty="0">
                  <a:solidFill>
                    <a:srgbClr val="FFFFFF"/>
                  </a:solidFill>
                  <a:latin typeface="Century Gothic"/>
                </a:rPr>
                <a:t>Master Contract</a:t>
              </a:r>
            </a:p>
          </p:txBody>
        </p:sp>
        <p:sp>
          <p:nvSpPr>
            <p:cNvPr id="8" name="Freeform: Shape 7">
              <a:extLst>
                <a:ext uri="{FF2B5EF4-FFF2-40B4-BE49-F238E27FC236}">
                  <a16:creationId xmlns:a16="http://schemas.microsoft.com/office/drawing/2014/main" id="{53712542-1362-4881-B015-122737E970D7}"/>
                </a:ext>
              </a:extLst>
            </p:cNvPr>
            <p:cNvSpPr/>
            <p:nvPr/>
          </p:nvSpPr>
          <p:spPr>
            <a:xfrm>
              <a:off x="8918819" y="1555242"/>
              <a:ext cx="1920375" cy="1661350"/>
            </a:xfrm>
            <a:custGeom>
              <a:avLst/>
              <a:gdLst>
                <a:gd name="connsiteX0" fmla="*/ 0 w 1920375"/>
                <a:gd name="connsiteY0" fmla="*/ 830675 h 1661350"/>
                <a:gd name="connsiteX1" fmla="*/ 474648 w 1920375"/>
                <a:gd name="connsiteY1" fmla="*/ 0 h 1661350"/>
                <a:gd name="connsiteX2" fmla="*/ 1445727 w 1920375"/>
                <a:gd name="connsiteY2" fmla="*/ 0 h 1661350"/>
                <a:gd name="connsiteX3" fmla="*/ 1920375 w 1920375"/>
                <a:gd name="connsiteY3" fmla="*/ 830675 h 1661350"/>
                <a:gd name="connsiteX4" fmla="*/ 1445727 w 1920375"/>
                <a:gd name="connsiteY4" fmla="*/ 1661350 h 1661350"/>
                <a:gd name="connsiteX5" fmla="*/ 474648 w 1920375"/>
                <a:gd name="connsiteY5" fmla="*/ 1661350 h 1661350"/>
                <a:gd name="connsiteX6" fmla="*/ 0 w 1920375"/>
                <a:gd name="connsiteY6" fmla="*/ 830675 h 166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0375" h="1661350">
                  <a:moveTo>
                    <a:pt x="0" y="830675"/>
                  </a:moveTo>
                  <a:lnTo>
                    <a:pt x="474648" y="0"/>
                  </a:lnTo>
                  <a:lnTo>
                    <a:pt x="1445727" y="0"/>
                  </a:lnTo>
                  <a:lnTo>
                    <a:pt x="1920375" y="830675"/>
                  </a:lnTo>
                  <a:lnTo>
                    <a:pt x="1445727" y="1661350"/>
                  </a:lnTo>
                  <a:lnTo>
                    <a:pt x="474648" y="1661350"/>
                  </a:lnTo>
                  <a:lnTo>
                    <a:pt x="0" y="830675"/>
                  </a:lnTo>
                  <a:close/>
                </a:path>
              </a:pathLst>
            </a:custGeom>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361427" tIns="318501" rIns="361427" bIns="318501" numCol="1" spcCol="1270" anchor="ctr" anchorCtr="0">
              <a:noAutofit/>
            </a:bodyPr>
            <a:lstStyle/>
            <a:p>
              <a:pPr algn="ctr" defTabSz="1511300">
                <a:lnSpc>
                  <a:spcPct val="90000"/>
                </a:lnSpc>
                <a:spcBef>
                  <a:spcPct val="0"/>
                </a:spcBef>
                <a:spcAft>
                  <a:spcPct val="35000"/>
                </a:spcAft>
              </a:pPr>
              <a:r>
                <a:rPr lang="en-US" sz="2400" dirty="0">
                  <a:solidFill>
                    <a:srgbClr val="FFFFFF"/>
                  </a:solidFill>
                  <a:latin typeface="Century Gothic"/>
                </a:rPr>
                <a:t>CORE Handbook</a:t>
              </a:r>
            </a:p>
          </p:txBody>
        </p:sp>
        <p:sp>
          <p:nvSpPr>
            <p:cNvPr id="9" name="Freeform: Shape 8">
              <a:extLst>
                <a:ext uri="{FF2B5EF4-FFF2-40B4-BE49-F238E27FC236}">
                  <a16:creationId xmlns:a16="http://schemas.microsoft.com/office/drawing/2014/main" id="{E47DAC98-3237-449A-8A43-EBA4D880A1F5}"/>
                </a:ext>
              </a:extLst>
            </p:cNvPr>
            <p:cNvSpPr/>
            <p:nvPr/>
          </p:nvSpPr>
          <p:spPr>
            <a:xfrm>
              <a:off x="8918819" y="3572289"/>
              <a:ext cx="1920375" cy="1644901"/>
            </a:xfrm>
            <a:custGeom>
              <a:avLst/>
              <a:gdLst>
                <a:gd name="connsiteX0" fmla="*/ 0 w 1920375"/>
                <a:gd name="connsiteY0" fmla="*/ 830675 h 1661350"/>
                <a:gd name="connsiteX1" fmla="*/ 474648 w 1920375"/>
                <a:gd name="connsiteY1" fmla="*/ 0 h 1661350"/>
                <a:gd name="connsiteX2" fmla="*/ 1445727 w 1920375"/>
                <a:gd name="connsiteY2" fmla="*/ 0 h 1661350"/>
                <a:gd name="connsiteX3" fmla="*/ 1920375 w 1920375"/>
                <a:gd name="connsiteY3" fmla="*/ 830675 h 1661350"/>
                <a:gd name="connsiteX4" fmla="*/ 1445727 w 1920375"/>
                <a:gd name="connsiteY4" fmla="*/ 1661350 h 1661350"/>
                <a:gd name="connsiteX5" fmla="*/ 474648 w 1920375"/>
                <a:gd name="connsiteY5" fmla="*/ 1661350 h 1661350"/>
                <a:gd name="connsiteX6" fmla="*/ 0 w 1920375"/>
                <a:gd name="connsiteY6" fmla="*/ 830675 h 166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0375" h="1661350">
                  <a:moveTo>
                    <a:pt x="0" y="830675"/>
                  </a:moveTo>
                  <a:lnTo>
                    <a:pt x="474648" y="0"/>
                  </a:lnTo>
                  <a:lnTo>
                    <a:pt x="1445727" y="0"/>
                  </a:lnTo>
                  <a:lnTo>
                    <a:pt x="1920375" y="830675"/>
                  </a:lnTo>
                  <a:lnTo>
                    <a:pt x="1445727" y="1661350"/>
                  </a:lnTo>
                  <a:lnTo>
                    <a:pt x="474648" y="1661350"/>
                  </a:lnTo>
                  <a:lnTo>
                    <a:pt x="0" y="830675"/>
                  </a:lnTo>
                  <a:close/>
                </a:path>
              </a:pathLst>
            </a:custGeom>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361427" tIns="318501" rIns="361427" bIns="318501" numCol="1" spcCol="1270" anchor="ctr" anchorCtr="0">
              <a:noAutofit/>
            </a:bodyPr>
            <a:lstStyle/>
            <a:p>
              <a:pPr algn="ctr" defTabSz="1511300">
                <a:lnSpc>
                  <a:spcPct val="90000"/>
                </a:lnSpc>
                <a:spcBef>
                  <a:spcPct val="0"/>
                </a:spcBef>
                <a:spcAft>
                  <a:spcPct val="35000"/>
                </a:spcAft>
              </a:pPr>
              <a:r>
                <a:rPr lang="en-US" sz="2400" dirty="0">
                  <a:solidFill>
                    <a:srgbClr val="FFFFFF"/>
                  </a:solidFill>
                  <a:latin typeface="Century Gothic"/>
                </a:rPr>
                <a:t>BASE Handbook</a:t>
              </a:r>
            </a:p>
          </p:txBody>
        </p:sp>
        <p:sp>
          <p:nvSpPr>
            <p:cNvPr id="10" name="Freeform: Shape 9">
              <a:extLst>
                <a:ext uri="{FF2B5EF4-FFF2-40B4-BE49-F238E27FC236}">
                  <a16:creationId xmlns:a16="http://schemas.microsoft.com/office/drawing/2014/main" id="{A6A1B86C-CE4B-4FFE-A7B9-D858335BC5CD}"/>
                </a:ext>
              </a:extLst>
            </p:cNvPr>
            <p:cNvSpPr/>
            <p:nvPr/>
          </p:nvSpPr>
          <p:spPr>
            <a:xfrm>
              <a:off x="7157612" y="4587049"/>
              <a:ext cx="1920375" cy="1661350"/>
            </a:xfrm>
            <a:custGeom>
              <a:avLst/>
              <a:gdLst>
                <a:gd name="connsiteX0" fmla="*/ 0 w 1920375"/>
                <a:gd name="connsiteY0" fmla="*/ 830675 h 1661350"/>
                <a:gd name="connsiteX1" fmla="*/ 474648 w 1920375"/>
                <a:gd name="connsiteY1" fmla="*/ 0 h 1661350"/>
                <a:gd name="connsiteX2" fmla="*/ 1445727 w 1920375"/>
                <a:gd name="connsiteY2" fmla="*/ 0 h 1661350"/>
                <a:gd name="connsiteX3" fmla="*/ 1920375 w 1920375"/>
                <a:gd name="connsiteY3" fmla="*/ 830675 h 1661350"/>
                <a:gd name="connsiteX4" fmla="*/ 1445727 w 1920375"/>
                <a:gd name="connsiteY4" fmla="*/ 1661350 h 1661350"/>
                <a:gd name="connsiteX5" fmla="*/ 474648 w 1920375"/>
                <a:gd name="connsiteY5" fmla="*/ 1661350 h 1661350"/>
                <a:gd name="connsiteX6" fmla="*/ 0 w 1920375"/>
                <a:gd name="connsiteY6" fmla="*/ 830675 h 166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0375" h="1661350">
                  <a:moveTo>
                    <a:pt x="0" y="830675"/>
                  </a:moveTo>
                  <a:lnTo>
                    <a:pt x="474648" y="0"/>
                  </a:lnTo>
                  <a:lnTo>
                    <a:pt x="1445727" y="0"/>
                  </a:lnTo>
                  <a:lnTo>
                    <a:pt x="1920375" y="830675"/>
                  </a:lnTo>
                  <a:lnTo>
                    <a:pt x="1445727" y="1661350"/>
                  </a:lnTo>
                  <a:lnTo>
                    <a:pt x="474648" y="1661350"/>
                  </a:lnTo>
                  <a:lnTo>
                    <a:pt x="0" y="830675"/>
                  </a:lnTo>
                  <a:close/>
                </a:path>
              </a:pathLst>
            </a:custGeom>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361427" tIns="318501" rIns="361427" bIns="318501" numCol="1" spcCol="1270" anchor="ctr" anchorCtr="0">
              <a:noAutofit/>
            </a:bodyPr>
            <a:lstStyle/>
            <a:p>
              <a:pPr algn="ctr" defTabSz="1511300">
                <a:lnSpc>
                  <a:spcPct val="90000"/>
                </a:lnSpc>
                <a:spcBef>
                  <a:spcPct val="0"/>
                </a:spcBef>
                <a:spcAft>
                  <a:spcPct val="35000"/>
                </a:spcAft>
              </a:pPr>
              <a:r>
                <a:rPr lang="en-US" sz="2400" dirty="0">
                  <a:solidFill>
                    <a:srgbClr val="FFFFFF"/>
                  </a:solidFill>
                  <a:latin typeface="Century Gothic"/>
                </a:rPr>
                <a:t>Statement of Funding</a:t>
              </a:r>
            </a:p>
          </p:txBody>
        </p:sp>
        <p:sp>
          <p:nvSpPr>
            <p:cNvPr id="11" name="Freeform: Shape 10">
              <a:extLst>
                <a:ext uri="{FF2B5EF4-FFF2-40B4-BE49-F238E27FC236}">
                  <a16:creationId xmlns:a16="http://schemas.microsoft.com/office/drawing/2014/main" id="{4EC0EDCB-4881-4B2E-A959-A52CDBDB7CE0}"/>
                </a:ext>
              </a:extLst>
            </p:cNvPr>
            <p:cNvSpPr/>
            <p:nvPr/>
          </p:nvSpPr>
          <p:spPr>
            <a:xfrm>
              <a:off x="5388228" y="3565207"/>
              <a:ext cx="1920375" cy="1661350"/>
            </a:xfrm>
            <a:custGeom>
              <a:avLst/>
              <a:gdLst>
                <a:gd name="connsiteX0" fmla="*/ 0 w 1920375"/>
                <a:gd name="connsiteY0" fmla="*/ 830675 h 1661350"/>
                <a:gd name="connsiteX1" fmla="*/ 474648 w 1920375"/>
                <a:gd name="connsiteY1" fmla="*/ 0 h 1661350"/>
                <a:gd name="connsiteX2" fmla="*/ 1445727 w 1920375"/>
                <a:gd name="connsiteY2" fmla="*/ 0 h 1661350"/>
                <a:gd name="connsiteX3" fmla="*/ 1920375 w 1920375"/>
                <a:gd name="connsiteY3" fmla="*/ 830675 h 1661350"/>
                <a:gd name="connsiteX4" fmla="*/ 1445727 w 1920375"/>
                <a:gd name="connsiteY4" fmla="*/ 1661350 h 1661350"/>
                <a:gd name="connsiteX5" fmla="*/ 474648 w 1920375"/>
                <a:gd name="connsiteY5" fmla="*/ 1661350 h 1661350"/>
                <a:gd name="connsiteX6" fmla="*/ 0 w 1920375"/>
                <a:gd name="connsiteY6" fmla="*/ 830675 h 166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0375" h="1661350">
                  <a:moveTo>
                    <a:pt x="0" y="830675"/>
                  </a:moveTo>
                  <a:lnTo>
                    <a:pt x="474648" y="0"/>
                  </a:lnTo>
                  <a:lnTo>
                    <a:pt x="1445727" y="0"/>
                  </a:lnTo>
                  <a:lnTo>
                    <a:pt x="1920375" y="830675"/>
                  </a:lnTo>
                  <a:lnTo>
                    <a:pt x="1445727" y="1661350"/>
                  </a:lnTo>
                  <a:lnTo>
                    <a:pt x="474648" y="1661350"/>
                  </a:lnTo>
                  <a:lnTo>
                    <a:pt x="0" y="830675"/>
                  </a:lnTo>
                  <a:close/>
                </a:path>
              </a:pathLst>
            </a:custGeom>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txBody>
            <a:bodyPr spcFirstLastPara="0" vert="horz" wrap="square" lIns="361427" tIns="318501" rIns="361427" bIns="318501" numCol="1" spcCol="1270" anchor="ctr" anchorCtr="0">
              <a:noAutofit/>
            </a:bodyPr>
            <a:lstStyle/>
            <a:p>
              <a:pPr algn="ctr" defTabSz="1511300">
                <a:lnSpc>
                  <a:spcPct val="90000"/>
                </a:lnSpc>
                <a:spcBef>
                  <a:spcPct val="0"/>
                </a:spcBef>
                <a:spcAft>
                  <a:spcPct val="35000"/>
                </a:spcAft>
              </a:pPr>
              <a:r>
                <a:rPr lang="en-US" sz="2400" dirty="0">
                  <a:solidFill>
                    <a:srgbClr val="FFFFFF"/>
                  </a:solidFill>
                  <a:latin typeface="Century Gothic"/>
                </a:rPr>
                <a:t>Service Delivery Narrative</a:t>
              </a:r>
            </a:p>
          </p:txBody>
        </p:sp>
        <p:sp>
          <p:nvSpPr>
            <p:cNvPr id="12" name="Freeform: Shape 11">
              <a:extLst>
                <a:ext uri="{FF2B5EF4-FFF2-40B4-BE49-F238E27FC236}">
                  <a16:creationId xmlns:a16="http://schemas.microsoft.com/office/drawing/2014/main" id="{526A3099-8303-4FED-95B2-D71C1790ADC3}"/>
                </a:ext>
              </a:extLst>
            </p:cNvPr>
            <p:cNvSpPr/>
            <p:nvPr/>
          </p:nvSpPr>
          <p:spPr>
            <a:xfrm>
              <a:off x="5388228" y="1552956"/>
              <a:ext cx="1920375" cy="1661350"/>
            </a:xfrm>
            <a:custGeom>
              <a:avLst/>
              <a:gdLst>
                <a:gd name="connsiteX0" fmla="*/ 0 w 1920375"/>
                <a:gd name="connsiteY0" fmla="*/ 830675 h 1661350"/>
                <a:gd name="connsiteX1" fmla="*/ 474648 w 1920375"/>
                <a:gd name="connsiteY1" fmla="*/ 0 h 1661350"/>
                <a:gd name="connsiteX2" fmla="*/ 1445727 w 1920375"/>
                <a:gd name="connsiteY2" fmla="*/ 0 h 1661350"/>
                <a:gd name="connsiteX3" fmla="*/ 1920375 w 1920375"/>
                <a:gd name="connsiteY3" fmla="*/ 830675 h 1661350"/>
                <a:gd name="connsiteX4" fmla="*/ 1445727 w 1920375"/>
                <a:gd name="connsiteY4" fmla="*/ 1661350 h 1661350"/>
                <a:gd name="connsiteX5" fmla="*/ 474648 w 1920375"/>
                <a:gd name="connsiteY5" fmla="*/ 1661350 h 1661350"/>
                <a:gd name="connsiteX6" fmla="*/ 0 w 1920375"/>
                <a:gd name="connsiteY6" fmla="*/ 830675 h 166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0375" h="1661350">
                  <a:moveTo>
                    <a:pt x="0" y="830675"/>
                  </a:moveTo>
                  <a:lnTo>
                    <a:pt x="474648" y="0"/>
                  </a:lnTo>
                  <a:lnTo>
                    <a:pt x="1445727" y="0"/>
                  </a:lnTo>
                  <a:lnTo>
                    <a:pt x="1920375" y="830675"/>
                  </a:lnTo>
                  <a:lnTo>
                    <a:pt x="1445727" y="1661350"/>
                  </a:lnTo>
                  <a:lnTo>
                    <a:pt x="474648" y="1661350"/>
                  </a:lnTo>
                  <a:lnTo>
                    <a:pt x="0" y="830675"/>
                  </a:lnTo>
                  <a:close/>
                </a:path>
              </a:pathLst>
            </a:cu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361427" tIns="318501" rIns="361427" bIns="318501" numCol="1" spcCol="1270" anchor="ctr" anchorCtr="0">
              <a:noAutofit/>
            </a:bodyPr>
            <a:lstStyle/>
            <a:p>
              <a:pPr algn="ctr" defTabSz="1511300">
                <a:lnSpc>
                  <a:spcPct val="90000"/>
                </a:lnSpc>
                <a:spcBef>
                  <a:spcPct val="0"/>
                </a:spcBef>
                <a:spcAft>
                  <a:spcPct val="35000"/>
                </a:spcAft>
              </a:pPr>
              <a:r>
                <a:rPr lang="en-US" sz="2400" dirty="0">
                  <a:solidFill>
                    <a:srgbClr val="FFFFFF"/>
                  </a:solidFill>
                  <a:latin typeface="Century Gothic"/>
                </a:rPr>
                <a:t>Guidance Documents</a:t>
              </a:r>
            </a:p>
          </p:txBody>
        </p:sp>
      </p:grpSp>
    </p:spTree>
    <p:extLst>
      <p:ext uri="{BB962C8B-B14F-4D97-AF65-F5344CB8AC3E}">
        <p14:creationId xmlns:p14="http://schemas.microsoft.com/office/powerpoint/2010/main" val="805705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3FB03E7-8569-47EF-BCAD-432F2EC8E3A2}"/>
              </a:ext>
            </a:extLst>
          </p:cNvPr>
          <p:cNvPicPr>
            <a:picLocks noChangeAspect="1"/>
          </p:cNvPicPr>
          <p:nvPr/>
        </p:nvPicPr>
        <p:blipFill>
          <a:blip r:embed="rId3"/>
          <a:stretch>
            <a:fillRect/>
          </a:stretch>
        </p:blipFill>
        <p:spPr>
          <a:xfrm>
            <a:off x="897091" y="1332532"/>
            <a:ext cx="10397819" cy="4789266"/>
          </a:xfrm>
          <a:prstGeom prst="rect">
            <a:avLst/>
          </a:prstGeom>
          <a:effectLst>
            <a:outerShdw blurRad="50800" dist="38100" dir="2700000" algn="tl" rotWithShape="0">
              <a:prstClr val="black">
                <a:alpha val="40000"/>
              </a:prstClr>
            </a:outerShdw>
          </a:effectLst>
        </p:spPr>
      </p:pic>
      <p:cxnSp>
        <p:nvCxnSpPr>
          <p:cNvPr id="7" name="Straight Arrow Connector 6">
            <a:extLst>
              <a:ext uri="{FF2B5EF4-FFF2-40B4-BE49-F238E27FC236}">
                <a16:creationId xmlns:a16="http://schemas.microsoft.com/office/drawing/2014/main" id="{34AC8DD1-2DDA-464A-A075-88E8F596E313}"/>
              </a:ext>
            </a:extLst>
          </p:cNvPr>
          <p:cNvCxnSpPr/>
          <p:nvPr/>
        </p:nvCxnSpPr>
        <p:spPr>
          <a:xfrm>
            <a:off x="214306" y="5637283"/>
            <a:ext cx="756986" cy="0"/>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cxnSp>
        <p:nvCxnSpPr>
          <p:cNvPr id="5" name="Straight Arrow Connector 4">
            <a:extLst>
              <a:ext uri="{FF2B5EF4-FFF2-40B4-BE49-F238E27FC236}">
                <a16:creationId xmlns:a16="http://schemas.microsoft.com/office/drawing/2014/main" id="{9747D084-7C70-4563-9350-AD4625D13D63}"/>
              </a:ext>
            </a:extLst>
          </p:cNvPr>
          <p:cNvCxnSpPr/>
          <p:nvPr/>
        </p:nvCxnSpPr>
        <p:spPr>
          <a:xfrm>
            <a:off x="214306" y="3596718"/>
            <a:ext cx="756986" cy="0"/>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48950280"/>
      </p:ext>
    </p:extLst>
  </p:cSld>
  <p:clrMapOvr>
    <a:masterClrMapping/>
  </p:clrMapOvr>
  <mc:AlternateContent xmlns:mc="http://schemas.openxmlformats.org/markup-compatibility/2006" xmlns:p14="http://schemas.microsoft.com/office/powerpoint/2010/main">
    <mc:Choice Requires="p14">
      <p:transition spd="slow">
        <p14:flythrough/>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AA7945F-F1CB-4352-9812-C3F4FE076E01}"/>
              </a:ext>
            </a:extLst>
          </p:cNvPr>
          <p:cNvPicPr>
            <a:picLocks noChangeAspect="1"/>
          </p:cNvPicPr>
          <p:nvPr/>
        </p:nvPicPr>
        <p:blipFill>
          <a:blip r:embed="rId3"/>
          <a:stretch>
            <a:fillRect/>
          </a:stretch>
        </p:blipFill>
        <p:spPr>
          <a:xfrm>
            <a:off x="819954" y="670694"/>
            <a:ext cx="10552092" cy="5516612"/>
          </a:xfrm>
          <a:prstGeom prst="rect">
            <a:avLst/>
          </a:prstGeom>
          <a:effectLst>
            <a:outerShdw blurRad="50800" dist="38100" dir="2700000" algn="tl" rotWithShape="0">
              <a:prstClr val="black">
                <a:alpha val="40000"/>
              </a:prstClr>
            </a:outerShdw>
          </a:effectLst>
        </p:spPr>
      </p:pic>
      <p:cxnSp>
        <p:nvCxnSpPr>
          <p:cNvPr id="8" name="Straight Arrow Connector 7">
            <a:extLst>
              <a:ext uri="{FF2B5EF4-FFF2-40B4-BE49-F238E27FC236}">
                <a16:creationId xmlns:a16="http://schemas.microsoft.com/office/drawing/2014/main" id="{50FF2C3E-18A2-4270-9655-7B3AFFBA43F0}"/>
              </a:ext>
            </a:extLst>
          </p:cNvPr>
          <p:cNvCxnSpPr/>
          <p:nvPr/>
        </p:nvCxnSpPr>
        <p:spPr>
          <a:xfrm>
            <a:off x="186354" y="5888860"/>
            <a:ext cx="756986" cy="0"/>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27524107"/>
      </p:ext>
    </p:extLst>
  </p:cSld>
  <p:clrMapOvr>
    <a:masterClrMapping/>
  </p:clrMapOvr>
  <mc:AlternateContent xmlns:mc="http://schemas.openxmlformats.org/markup-compatibility/2006" xmlns:p14="http://schemas.microsoft.com/office/powerpoint/2010/main">
    <mc:Choice Requires="p14">
      <p:transition spd="slow">
        <p14:flythrough/>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7743C-7142-4D46-8E64-142EBD5E3C4A}"/>
              </a:ext>
            </a:extLst>
          </p:cNvPr>
          <p:cNvSpPr>
            <a:spLocks noGrp="1"/>
          </p:cNvSpPr>
          <p:nvPr>
            <p:ph type="title"/>
          </p:nvPr>
        </p:nvSpPr>
        <p:spPr/>
        <p:txBody>
          <a:bodyPr/>
          <a:lstStyle/>
          <a:p>
            <a:r>
              <a:rPr lang="en-US" dirty="0"/>
              <a:t>After You Submit</a:t>
            </a:r>
          </a:p>
        </p:txBody>
      </p:sp>
      <p:sp>
        <p:nvSpPr>
          <p:cNvPr id="3" name="Text Placeholder 2">
            <a:extLst>
              <a:ext uri="{FF2B5EF4-FFF2-40B4-BE49-F238E27FC236}">
                <a16:creationId xmlns:a16="http://schemas.microsoft.com/office/drawing/2014/main" id="{EABF4A8F-5E07-4F19-97B4-349DBDDB45EA}"/>
              </a:ext>
            </a:extLst>
          </p:cNvPr>
          <p:cNvSpPr>
            <a:spLocks noGrp="1"/>
          </p:cNvSpPr>
          <p:nvPr>
            <p:ph type="body" idx="1"/>
          </p:nvPr>
        </p:nvSpPr>
        <p:spPr>
          <a:effectLst>
            <a:outerShdw blurRad="50800" dist="38100" dir="2700000" algn="tl" rotWithShape="0">
              <a:prstClr val="black">
                <a:alpha val="40000"/>
              </a:prstClr>
            </a:outerShdw>
          </a:effectLst>
        </p:spPr>
        <p:txBody>
          <a:bodyPr>
            <a:normAutofit/>
          </a:bodyPr>
          <a:lstStyle/>
          <a:p>
            <a:pPr>
              <a:spcBef>
                <a:spcPts val="0"/>
              </a:spcBef>
              <a:spcAft>
                <a:spcPts val="1687"/>
              </a:spcAft>
            </a:pPr>
            <a:r>
              <a:rPr lang="en-US" sz="3375" dirty="0"/>
              <a:t>You (the submitter) will receive an email confirmation with what you submitted for your records.</a:t>
            </a:r>
          </a:p>
          <a:p>
            <a:pPr>
              <a:spcBef>
                <a:spcPts val="0"/>
              </a:spcBef>
              <a:spcAft>
                <a:spcPts val="1687"/>
              </a:spcAft>
            </a:pPr>
            <a:r>
              <a:rPr lang="en-US" sz="3375" dirty="0"/>
              <a:t>Your Primary Point of Contact (PPOC) will be notified and will review your submission. </a:t>
            </a:r>
          </a:p>
          <a:p>
            <a:pPr lvl="1">
              <a:spcBef>
                <a:spcPts val="0"/>
              </a:spcBef>
              <a:spcAft>
                <a:spcPts val="1687"/>
              </a:spcAft>
            </a:pPr>
            <a:r>
              <a:rPr lang="en-US" sz="3375" dirty="0"/>
              <a:t>If there’s an issue, they will email you, otherwise you’re good!</a:t>
            </a:r>
          </a:p>
        </p:txBody>
      </p:sp>
    </p:spTree>
    <p:extLst>
      <p:ext uri="{BB962C8B-B14F-4D97-AF65-F5344CB8AC3E}">
        <p14:creationId xmlns:p14="http://schemas.microsoft.com/office/powerpoint/2010/main" val="3630546347"/>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868A720-F1CF-4219-A360-CBDA4B6556C3}"/>
              </a:ext>
            </a:extLst>
          </p:cNvPr>
          <p:cNvSpPr>
            <a:spLocks noGrp="1"/>
          </p:cNvSpPr>
          <p:nvPr>
            <p:ph type="title"/>
          </p:nvPr>
        </p:nvSpPr>
        <p:spPr>
          <a:effectLst>
            <a:outerShdw blurRad="50800" dist="38100" dir="2700000" algn="tl" rotWithShape="0">
              <a:prstClr val="black">
                <a:alpha val="40000"/>
              </a:prstClr>
            </a:outerShdw>
          </a:effectLst>
        </p:spPr>
        <p:txBody>
          <a:bodyPr>
            <a:normAutofit/>
          </a:bodyPr>
          <a:lstStyle/>
          <a:p>
            <a:r>
              <a:rPr lang="en-US" sz="10828" dirty="0">
                <a:latin typeface="Brush Script MT" panose="03060802040406070304" pitchFamily="66" charset="0"/>
              </a:rPr>
              <a:t>Demo</a:t>
            </a:r>
          </a:p>
        </p:txBody>
      </p:sp>
    </p:spTree>
    <p:extLst>
      <p:ext uri="{BB962C8B-B14F-4D97-AF65-F5344CB8AC3E}">
        <p14:creationId xmlns:p14="http://schemas.microsoft.com/office/powerpoint/2010/main" val="348960353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7743C-7142-4D46-8E64-142EBD5E3C4A}"/>
              </a:ext>
            </a:extLst>
          </p:cNvPr>
          <p:cNvSpPr>
            <a:spLocks noGrp="1"/>
          </p:cNvSpPr>
          <p:nvPr>
            <p:ph type="title"/>
          </p:nvPr>
        </p:nvSpPr>
        <p:spPr/>
        <p:txBody>
          <a:bodyPr>
            <a:noAutofit/>
          </a:bodyPr>
          <a:lstStyle/>
          <a:p>
            <a:r>
              <a:rPr lang="en-US" sz="5625" dirty="0"/>
              <a:t>Required Reports Made Easier</a:t>
            </a:r>
          </a:p>
        </p:txBody>
      </p:sp>
      <p:sp>
        <p:nvSpPr>
          <p:cNvPr id="3" name="Text Placeholder 2">
            <a:extLst>
              <a:ext uri="{FF2B5EF4-FFF2-40B4-BE49-F238E27FC236}">
                <a16:creationId xmlns:a16="http://schemas.microsoft.com/office/drawing/2014/main" id="{EABF4A8F-5E07-4F19-97B4-349DBDDB45EA}"/>
              </a:ext>
            </a:extLst>
          </p:cNvPr>
          <p:cNvSpPr>
            <a:spLocks noGrp="1"/>
          </p:cNvSpPr>
          <p:nvPr>
            <p:ph type="body" idx="1"/>
          </p:nvPr>
        </p:nvSpPr>
        <p:spPr>
          <a:effectLst/>
        </p:spPr>
        <p:txBody>
          <a:bodyPr>
            <a:normAutofit fontScale="85000" lnSpcReduction="10000"/>
          </a:bodyPr>
          <a:lstStyle/>
          <a:p>
            <a:pPr>
              <a:spcBef>
                <a:spcPts val="0"/>
              </a:spcBef>
              <a:spcAft>
                <a:spcPts val="1687"/>
              </a:spcAft>
            </a:pPr>
            <a:r>
              <a:rPr lang="en-US" sz="3094" b="1" u="sng" dirty="0">
                <a:effectLst>
                  <a:outerShdw blurRad="50800" dist="38100" dir="2700000" algn="tl" rotWithShape="0">
                    <a:prstClr val="black">
                      <a:alpha val="40000"/>
                    </a:prstClr>
                  </a:outerShdw>
                </a:effectLst>
              </a:rPr>
              <a:t>Starting today (12/2/20)</a:t>
            </a:r>
            <a:r>
              <a:rPr lang="en-US" sz="3094" dirty="0">
                <a:effectLst>
                  <a:outerShdw blurRad="50800" dist="38100" dir="2700000" algn="tl" rotWithShape="0">
                    <a:prstClr val="black">
                      <a:alpha val="40000"/>
                    </a:prstClr>
                  </a:outerShdw>
                </a:effectLst>
              </a:rPr>
              <a:t> the new “Upload Required Reports” form in the New </a:t>
            </a:r>
            <a:r>
              <a:rPr lang="en-US" sz="3094" dirty="0" err="1">
                <a:effectLst>
                  <a:outerShdw blurRad="50800" dist="38100" dir="2700000" algn="tl" rotWithShape="0">
                    <a:prstClr val="black">
                      <a:alpha val="40000"/>
                    </a:prstClr>
                  </a:outerShdw>
                </a:effectLst>
              </a:rPr>
              <a:t>Carisk</a:t>
            </a:r>
            <a:r>
              <a:rPr lang="en-US" sz="3094" dirty="0">
                <a:effectLst>
                  <a:outerShdw blurRad="50800" dist="38100" dir="2700000" algn="tl" rotWithShape="0">
                    <a:prstClr val="black">
                      <a:alpha val="40000"/>
                    </a:prstClr>
                  </a:outerShdw>
                </a:effectLst>
              </a:rPr>
              <a:t> Portal </a:t>
            </a:r>
            <a:r>
              <a:rPr lang="en-US" sz="3094" b="1" dirty="0">
                <a:effectLst>
                  <a:outerShdw blurRad="50800" dist="38100" dir="2700000" algn="tl" rotWithShape="0">
                    <a:prstClr val="black">
                      <a:alpha val="40000"/>
                    </a:prstClr>
                  </a:outerShdw>
                </a:effectLst>
              </a:rPr>
              <a:t>fully replaces </a:t>
            </a:r>
            <a:r>
              <a:rPr lang="en-US" sz="3094" dirty="0">
                <a:effectLst>
                  <a:outerShdw blurRad="50800" dist="38100" dir="2700000" algn="tl" rotWithShape="0">
                    <a:prstClr val="black">
                      <a:alpha val="40000"/>
                    </a:prstClr>
                  </a:outerShdw>
                </a:effectLst>
              </a:rPr>
              <a:t>Old PECS. </a:t>
            </a:r>
          </a:p>
          <a:p>
            <a:pPr>
              <a:spcBef>
                <a:spcPts val="0"/>
              </a:spcBef>
              <a:spcAft>
                <a:spcPts val="1687"/>
              </a:spcAft>
            </a:pPr>
            <a:r>
              <a:rPr lang="en-US" sz="3094" dirty="0">
                <a:effectLst>
                  <a:outerShdw blurRad="50800" dist="38100" dir="2700000" algn="tl" rotWithShape="0">
                    <a:prstClr val="black">
                      <a:alpha val="40000"/>
                    </a:prstClr>
                  </a:outerShdw>
                </a:effectLst>
              </a:rPr>
              <a:t>Anything you’ve uploaded/submitted to date </a:t>
            </a:r>
            <a:r>
              <a:rPr lang="en-US" sz="3094" b="1" u="sng" dirty="0">
                <a:effectLst>
                  <a:outerShdw blurRad="50800" dist="38100" dir="2700000" algn="tl" rotWithShape="0">
                    <a:prstClr val="black">
                      <a:alpha val="40000"/>
                    </a:prstClr>
                  </a:outerShdw>
                </a:effectLst>
              </a:rPr>
              <a:t>does not </a:t>
            </a:r>
            <a:r>
              <a:rPr lang="en-US" sz="3094" dirty="0">
                <a:effectLst>
                  <a:outerShdw blurRad="50800" dist="38100" dir="2700000" algn="tl" rotWithShape="0">
                    <a:prstClr val="black">
                      <a:alpha val="40000"/>
                    </a:prstClr>
                  </a:outerShdw>
                </a:effectLst>
              </a:rPr>
              <a:t>have to be resubmitted to us (unless we can’t find it or find an issue).</a:t>
            </a:r>
          </a:p>
          <a:p>
            <a:pPr>
              <a:spcBef>
                <a:spcPts val="0"/>
              </a:spcBef>
              <a:spcAft>
                <a:spcPts val="1687"/>
              </a:spcAft>
            </a:pPr>
            <a:r>
              <a:rPr lang="en-US" sz="3094" dirty="0">
                <a:effectLst>
                  <a:outerShdw blurRad="50800" dist="38100" dir="2700000" algn="tl" rotWithShape="0">
                    <a:prstClr val="black">
                      <a:alpha val="40000"/>
                    </a:prstClr>
                  </a:outerShdw>
                </a:effectLst>
              </a:rPr>
              <a:t>If you have been submitting a required report via any other means (e.g. email), contact your Primary Point of Contact for guidance.</a:t>
            </a:r>
          </a:p>
          <a:p>
            <a:pPr>
              <a:spcBef>
                <a:spcPts val="0"/>
              </a:spcBef>
              <a:spcAft>
                <a:spcPts val="1687"/>
              </a:spcAft>
            </a:pPr>
            <a:r>
              <a:rPr lang="en-US" sz="3094" dirty="0">
                <a:effectLst>
                  <a:outerShdw blurRad="50800" dist="38100" dir="2700000" algn="tl" rotWithShape="0">
                    <a:prstClr val="black">
                      <a:alpha val="40000"/>
                    </a:prstClr>
                  </a:outerShdw>
                </a:effectLst>
              </a:rPr>
              <a:t>If you have questions about what you should be submitting or what report type to choose, etc. contact your Primary Point of Contact.</a:t>
            </a:r>
          </a:p>
          <a:p>
            <a:pPr>
              <a:spcBef>
                <a:spcPts val="0"/>
              </a:spcBef>
              <a:spcAft>
                <a:spcPts val="1687"/>
              </a:spcAft>
            </a:pPr>
            <a:r>
              <a:rPr lang="en-US" sz="3094" dirty="0">
                <a:effectLst>
                  <a:outerShdw blurRad="50800" dist="38100" dir="2700000" algn="tl" rotWithShape="0">
                    <a:prstClr val="black">
                      <a:alpha val="40000"/>
                    </a:prstClr>
                  </a:outerShdw>
                </a:effectLst>
              </a:rPr>
              <a:t>If you find a bug/technical issue reach out to Daniel.Oria@sefbhn.org.</a:t>
            </a:r>
          </a:p>
        </p:txBody>
      </p:sp>
    </p:spTree>
    <p:extLst>
      <p:ext uri="{BB962C8B-B14F-4D97-AF65-F5344CB8AC3E}">
        <p14:creationId xmlns:p14="http://schemas.microsoft.com/office/powerpoint/2010/main" val="15387498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868A720-F1CF-4219-A360-CBDA4B6556C3}"/>
              </a:ext>
            </a:extLst>
          </p:cNvPr>
          <p:cNvSpPr>
            <a:spLocks noGrp="1"/>
          </p:cNvSpPr>
          <p:nvPr>
            <p:ph type="title"/>
          </p:nvPr>
        </p:nvSpPr>
        <p:spPr>
          <a:effectLst>
            <a:outerShdw blurRad="50800" dist="38100" dir="2700000" algn="tl" rotWithShape="0">
              <a:prstClr val="black">
                <a:alpha val="40000"/>
              </a:prstClr>
            </a:outerShdw>
          </a:effectLst>
        </p:spPr>
        <p:txBody>
          <a:bodyPr>
            <a:normAutofit/>
          </a:bodyPr>
          <a:lstStyle/>
          <a:p>
            <a:r>
              <a:rPr lang="en-US" sz="10828" dirty="0">
                <a:latin typeface="+mj-lt"/>
              </a:rPr>
              <a:t>Questions?</a:t>
            </a:r>
          </a:p>
        </p:txBody>
      </p:sp>
    </p:spTree>
    <p:extLst>
      <p:ext uri="{BB962C8B-B14F-4D97-AF65-F5344CB8AC3E}">
        <p14:creationId xmlns:p14="http://schemas.microsoft.com/office/powerpoint/2010/main" val="59703162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7743C-7142-4D46-8E64-142EBD5E3C4A}"/>
              </a:ext>
            </a:extLst>
          </p:cNvPr>
          <p:cNvSpPr>
            <a:spLocks noGrp="1"/>
          </p:cNvSpPr>
          <p:nvPr>
            <p:ph type="title"/>
          </p:nvPr>
        </p:nvSpPr>
        <p:spPr/>
        <p:txBody>
          <a:bodyPr>
            <a:noAutofit/>
          </a:bodyPr>
          <a:lstStyle/>
          <a:p>
            <a:r>
              <a:rPr lang="en-US" sz="5625" dirty="0"/>
              <a:t>One more thing…</a:t>
            </a:r>
          </a:p>
        </p:txBody>
      </p:sp>
      <p:sp>
        <p:nvSpPr>
          <p:cNvPr id="3" name="Text Placeholder 2">
            <a:extLst>
              <a:ext uri="{FF2B5EF4-FFF2-40B4-BE49-F238E27FC236}">
                <a16:creationId xmlns:a16="http://schemas.microsoft.com/office/drawing/2014/main" id="{EABF4A8F-5E07-4F19-97B4-349DBDDB45EA}"/>
              </a:ext>
            </a:extLst>
          </p:cNvPr>
          <p:cNvSpPr>
            <a:spLocks noGrp="1"/>
          </p:cNvSpPr>
          <p:nvPr>
            <p:ph type="body" idx="1"/>
          </p:nvPr>
        </p:nvSpPr>
        <p:spPr>
          <a:effectLst>
            <a:outerShdw blurRad="50800" dist="38100" dir="2700000" algn="tl" rotWithShape="0">
              <a:prstClr val="black">
                <a:alpha val="40000"/>
              </a:prstClr>
            </a:outerShdw>
          </a:effectLst>
        </p:spPr>
        <p:txBody>
          <a:bodyPr>
            <a:normAutofit fontScale="85000" lnSpcReduction="10000"/>
          </a:bodyPr>
          <a:lstStyle/>
          <a:p>
            <a:pPr>
              <a:spcBef>
                <a:spcPts val="0"/>
              </a:spcBef>
              <a:spcAft>
                <a:spcPts val="1687"/>
              </a:spcAft>
            </a:pPr>
            <a:r>
              <a:rPr lang="en-US" sz="3094" dirty="0"/>
              <a:t>DCF will be resuming collection of consumer satisfaction surveys as soon as possible.</a:t>
            </a:r>
          </a:p>
          <a:p>
            <a:pPr>
              <a:spcBef>
                <a:spcPts val="0"/>
              </a:spcBef>
              <a:spcAft>
                <a:spcPts val="1687"/>
              </a:spcAft>
            </a:pPr>
            <a:r>
              <a:rPr lang="en-US" sz="3094" dirty="0"/>
              <a:t>Requirements for # of surveys </a:t>
            </a:r>
            <a:r>
              <a:rPr lang="en-US" sz="3094" b="1" u="sng" dirty="0"/>
              <a:t>will not </a:t>
            </a:r>
            <a:r>
              <a:rPr lang="en-US" sz="3094" dirty="0"/>
              <a:t>be tracked for Q1 and Q2.</a:t>
            </a:r>
          </a:p>
          <a:p>
            <a:pPr>
              <a:spcBef>
                <a:spcPts val="0"/>
              </a:spcBef>
              <a:spcAft>
                <a:spcPts val="1687"/>
              </a:spcAft>
            </a:pPr>
            <a:r>
              <a:rPr lang="en-US" sz="3094" dirty="0"/>
              <a:t>Please do not use the existing FY1920 links you have previously been given, we will be sending out new unique links for FY2021 to you for your agencies by </a:t>
            </a:r>
            <a:r>
              <a:rPr lang="en-US" sz="3094" b="1" dirty="0"/>
              <a:t>Friday, December 11</a:t>
            </a:r>
            <a:r>
              <a:rPr lang="en-US" sz="3094" dirty="0"/>
              <a:t>.</a:t>
            </a:r>
          </a:p>
          <a:p>
            <a:pPr>
              <a:spcBef>
                <a:spcPts val="0"/>
              </a:spcBef>
              <a:spcAft>
                <a:spcPts val="1687"/>
              </a:spcAft>
            </a:pPr>
            <a:r>
              <a:rPr lang="en-US" sz="3094" dirty="0"/>
              <a:t>Consumer Satisfaction Surveys will be collected </a:t>
            </a:r>
            <a:r>
              <a:rPr lang="en-US" sz="3094" b="1" u="sng" dirty="0"/>
              <a:t>electronically only </a:t>
            </a:r>
            <a:r>
              <a:rPr lang="en-US" sz="3094" dirty="0"/>
              <a:t>for FY2021. </a:t>
            </a:r>
          </a:p>
          <a:p>
            <a:pPr lvl="1">
              <a:spcBef>
                <a:spcPts val="0"/>
              </a:spcBef>
              <a:spcAft>
                <a:spcPts val="1687"/>
              </a:spcAft>
            </a:pPr>
            <a:r>
              <a:rPr lang="en-US" sz="3094" dirty="0"/>
              <a:t>Case-by-base exceptions may be made.</a:t>
            </a:r>
          </a:p>
        </p:txBody>
      </p:sp>
    </p:spTree>
    <p:extLst>
      <p:ext uri="{BB962C8B-B14F-4D97-AF65-F5344CB8AC3E}">
        <p14:creationId xmlns:p14="http://schemas.microsoft.com/office/powerpoint/2010/main" val="64594898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4798D3-E39F-4408-959E-BCEF0AACC8F3}"/>
              </a:ext>
            </a:extLst>
          </p:cNvPr>
          <p:cNvSpPr>
            <a:spLocks noGrp="1"/>
          </p:cNvSpPr>
          <p:nvPr>
            <p:ph type="title"/>
          </p:nvPr>
        </p:nvSpPr>
        <p:spPr/>
        <p:txBody>
          <a:bodyPr>
            <a:normAutofit/>
          </a:bodyPr>
          <a:lstStyle/>
          <a:p>
            <a:r>
              <a:rPr lang="en-US" sz="5400" dirty="0"/>
              <a:t>Electronic Invoice Application</a:t>
            </a:r>
          </a:p>
        </p:txBody>
      </p:sp>
      <p:sp>
        <p:nvSpPr>
          <p:cNvPr id="4" name="Text Placeholder 3">
            <a:extLst>
              <a:ext uri="{FF2B5EF4-FFF2-40B4-BE49-F238E27FC236}">
                <a16:creationId xmlns:a16="http://schemas.microsoft.com/office/drawing/2014/main" id="{70091EBE-A319-421C-A3A1-5EE81F94D4F5}"/>
              </a:ext>
            </a:extLst>
          </p:cNvPr>
          <p:cNvSpPr>
            <a:spLocks noGrp="1"/>
          </p:cNvSpPr>
          <p:nvPr>
            <p:ph type="body" idx="1"/>
          </p:nvPr>
        </p:nvSpPr>
        <p:spPr/>
        <p:txBody>
          <a:bodyPr/>
          <a:lstStyle/>
          <a:p>
            <a:r>
              <a:rPr lang="en-US" dirty="0"/>
              <a:t>Must have previous months completed</a:t>
            </a:r>
          </a:p>
          <a:p>
            <a:r>
              <a:rPr lang="en-US" dirty="0"/>
              <a:t>Must match excel invoice</a:t>
            </a:r>
          </a:p>
          <a:p>
            <a:r>
              <a:rPr lang="en-US" dirty="0"/>
              <a:t>Going to only electronic invoice soon</a:t>
            </a:r>
          </a:p>
          <a:p>
            <a:r>
              <a:rPr lang="en-US" sz="3200" b="1" dirty="0"/>
              <a:t>MAKE SURE INVOICE IS FORWARDED FOR REVIEW</a:t>
            </a:r>
          </a:p>
        </p:txBody>
      </p:sp>
    </p:spTree>
    <p:extLst>
      <p:ext uri="{BB962C8B-B14F-4D97-AF65-F5344CB8AC3E}">
        <p14:creationId xmlns:p14="http://schemas.microsoft.com/office/powerpoint/2010/main" val="4004153774"/>
      </p:ext>
    </p:extLst>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A2804CA-5808-4B57-965A-0096BC8C8CF3}"/>
              </a:ext>
            </a:extLst>
          </p:cNvPr>
          <p:cNvSpPr txBox="1"/>
          <p:nvPr/>
        </p:nvSpPr>
        <p:spPr>
          <a:xfrm>
            <a:off x="2773632" y="1590109"/>
            <a:ext cx="6644735" cy="2091791"/>
          </a:xfrm>
          <a:prstGeom prst="rect">
            <a:avLst/>
          </a:prstGeom>
          <a:noFill/>
        </p:spPr>
        <p:txBody>
          <a:bodyPr wrap="square" rtlCol="0">
            <a:spAutoFit/>
          </a:bodyPr>
          <a:lstStyle/>
          <a:p>
            <a:pPr marL="285750" marR="0" lvl="0" indent="-285750" algn="l" defTabSz="914400" rtl="0" eaLnBrk="1" fontAlgn="auto" latinLnBrk="0" hangingPunct="1">
              <a:lnSpc>
                <a:spcPct val="107000"/>
              </a:lnSpc>
              <a:spcBef>
                <a:spcPts val="0"/>
              </a:spcBef>
              <a:spcAft>
                <a:spcPts val="800"/>
              </a:spcAft>
              <a:buClrTx/>
              <a:buSzTx/>
              <a:buFont typeface="Wingdings" panose="05000000000000000000" pitchFamily="2" charset="2"/>
              <a:buChar char="Ø"/>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257 voucher requests submitted since July 1, 2020</a:t>
            </a:r>
          </a:p>
          <a:p>
            <a:pPr marL="742950" marR="0" lvl="1" indent="-285750" algn="l" defTabSz="914400" rtl="0" eaLnBrk="1" fontAlgn="auto" latinLnBrk="0" hangingPunct="1">
              <a:lnSpc>
                <a:spcPct val="107000"/>
              </a:lnSpc>
              <a:spcBef>
                <a:spcPts val="0"/>
              </a:spcBef>
              <a:spcAft>
                <a:spcPts val="0"/>
              </a:spcAft>
              <a:buClrTx/>
              <a:buSzTx/>
              <a:buFont typeface="Wingdings" panose="05000000000000000000" pitchFamily="2" charset="2"/>
              <a:buChar char="Ø"/>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209 have been approved, </a:t>
            </a:r>
          </a:p>
          <a:p>
            <a:pPr marL="742950" marR="0" lvl="1" indent="-285750" algn="l" defTabSz="914400" rtl="0" eaLnBrk="1" fontAlgn="auto" latinLnBrk="0" hangingPunct="1">
              <a:lnSpc>
                <a:spcPct val="107000"/>
              </a:lnSpc>
              <a:spcBef>
                <a:spcPts val="0"/>
              </a:spcBef>
              <a:spcAft>
                <a:spcPts val="0"/>
              </a:spcAft>
              <a:buClrTx/>
              <a:buSzTx/>
              <a:buFont typeface="Wingdings" panose="05000000000000000000" pitchFamily="2" charset="2"/>
              <a:buChar char="Ø"/>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only 9 were denied (or canceled prior to approval)</a:t>
            </a:r>
          </a:p>
          <a:p>
            <a:pPr marL="742950" marR="0" lvl="1" indent="-285750" algn="l" defTabSz="914400" rtl="0" eaLnBrk="1" fontAlgn="auto" latinLnBrk="0" hangingPunct="1">
              <a:lnSpc>
                <a:spcPct val="107000"/>
              </a:lnSpc>
              <a:spcBef>
                <a:spcPts val="0"/>
              </a:spcBef>
              <a:spcAft>
                <a:spcPts val="0"/>
              </a:spcAft>
              <a:buClrTx/>
              <a:buSzTx/>
              <a:buFont typeface="Wingdings" panose="05000000000000000000" pitchFamily="2" charset="2"/>
              <a:buChar char="Ø"/>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39 pending approval or further information </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p:txBody>
      </p:sp>
      <p:sp>
        <p:nvSpPr>
          <p:cNvPr id="5" name="TextBox 4">
            <a:extLst>
              <a:ext uri="{FF2B5EF4-FFF2-40B4-BE49-F238E27FC236}">
                <a16:creationId xmlns:a16="http://schemas.microsoft.com/office/drawing/2014/main" id="{8A0789F6-2184-478E-8D18-6CEF08FBD53A}"/>
              </a:ext>
            </a:extLst>
          </p:cNvPr>
          <p:cNvSpPr txBox="1"/>
          <p:nvPr/>
        </p:nvSpPr>
        <p:spPr>
          <a:xfrm>
            <a:off x="3810990" y="671365"/>
            <a:ext cx="437089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small"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Transitional Vouchers</a:t>
            </a:r>
            <a:endParaRPr kumimoji="0" lang="en-US" sz="3600" b="1" i="0" u="none" strike="noStrike" kern="1200" cap="small" spc="0" normalizeH="0" baseline="0" noProof="0" dirty="0">
              <a:ln>
                <a:noFill/>
              </a:ln>
              <a:solidFill>
                <a:prstClr val="black"/>
              </a:solidFill>
              <a:effectLst/>
              <a:uLnTx/>
              <a:uFillTx/>
              <a:latin typeface="Calibri" panose="020F0502020204030204"/>
              <a:ea typeface="+mn-ea"/>
              <a:cs typeface="+mn-cs"/>
            </a:endParaRPr>
          </a:p>
        </p:txBody>
      </p:sp>
      <p:graphicFrame>
        <p:nvGraphicFramePr>
          <p:cNvPr id="6" name="Table 5">
            <a:extLst>
              <a:ext uri="{FF2B5EF4-FFF2-40B4-BE49-F238E27FC236}">
                <a16:creationId xmlns:a16="http://schemas.microsoft.com/office/drawing/2014/main" id="{9A9D8E34-078E-4550-9965-BC1EEFD85BE9}"/>
              </a:ext>
            </a:extLst>
          </p:cNvPr>
          <p:cNvGraphicFramePr>
            <a:graphicFrameLocks noGrp="1"/>
          </p:cNvGraphicFramePr>
          <p:nvPr/>
        </p:nvGraphicFramePr>
        <p:xfrm>
          <a:off x="1663429" y="3864652"/>
          <a:ext cx="9066178" cy="1738480"/>
        </p:xfrm>
        <a:graphic>
          <a:graphicData uri="http://schemas.openxmlformats.org/drawingml/2006/table">
            <a:tbl>
              <a:tblPr firstRow="1" firstCol="1" bandRow="1">
                <a:tableStyleId>{5C22544A-7EE6-4342-B048-85BDC9FD1C3A}</a:tableStyleId>
              </a:tblPr>
              <a:tblGrid>
                <a:gridCol w="1097731">
                  <a:extLst>
                    <a:ext uri="{9D8B030D-6E8A-4147-A177-3AD203B41FA5}">
                      <a16:colId xmlns:a16="http://schemas.microsoft.com/office/drawing/2014/main" val="2385477514"/>
                    </a:ext>
                  </a:extLst>
                </a:gridCol>
                <a:gridCol w="971762">
                  <a:extLst>
                    <a:ext uri="{9D8B030D-6E8A-4147-A177-3AD203B41FA5}">
                      <a16:colId xmlns:a16="http://schemas.microsoft.com/office/drawing/2014/main" val="3994486882"/>
                    </a:ext>
                  </a:extLst>
                </a:gridCol>
                <a:gridCol w="1490034">
                  <a:extLst>
                    <a:ext uri="{9D8B030D-6E8A-4147-A177-3AD203B41FA5}">
                      <a16:colId xmlns:a16="http://schemas.microsoft.com/office/drawing/2014/main" val="3377463192"/>
                    </a:ext>
                  </a:extLst>
                </a:gridCol>
                <a:gridCol w="1425251">
                  <a:extLst>
                    <a:ext uri="{9D8B030D-6E8A-4147-A177-3AD203B41FA5}">
                      <a16:colId xmlns:a16="http://schemas.microsoft.com/office/drawing/2014/main" val="3604517003"/>
                    </a:ext>
                  </a:extLst>
                </a:gridCol>
                <a:gridCol w="2461796">
                  <a:extLst>
                    <a:ext uri="{9D8B030D-6E8A-4147-A177-3AD203B41FA5}">
                      <a16:colId xmlns:a16="http://schemas.microsoft.com/office/drawing/2014/main" val="2079757895"/>
                    </a:ext>
                  </a:extLst>
                </a:gridCol>
                <a:gridCol w="1619604">
                  <a:extLst>
                    <a:ext uri="{9D8B030D-6E8A-4147-A177-3AD203B41FA5}">
                      <a16:colId xmlns:a16="http://schemas.microsoft.com/office/drawing/2014/main" val="1977809167"/>
                    </a:ext>
                  </a:extLst>
                </a:gridCol>
              </a:tblGrid>
              <a:tr h="828068">
                <a:tc>
                  <a:txBody>
                    <a:bodyPr/>
                    <a:lstStyle/>
                    <a:p>
                      <a:pPr marL="0" marR="0" algn="ctr">
                        <a:lnSpc>
                          <a:spcPct val="107000"/>
                        </a:lnSpc>
                        <a:spcBef>
                          <a:spcPts val="0"/>
                        </a:spcBef>
                        <a:spcAft>
                          <a:spcPts val="0"/>
                        </a:spcAft>
                      </a:pPr>
                      <a:r>
                        <a:rPr lang="en-US" sz="18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       Total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Assisted Living Facility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Independent Housing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rPr>
                        <a:t>Licensed (DCF, AHCA, other Professional)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FARR Certification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42420620"/>
                  </a:ext>
                </a:extLst>
              </a:tr>
              <a:tr h="455206">
                <a:tc>
                  <a:txBody>
                    <a:bodyPr/>
                    <a:lstStyle/>
                    <a:p>
                      <a:pPr marL="0" marR="0" algn="ctr">
                        <a:lnSpc>
                          <a:spcPct val="107000"/>
                        </a:lnSpc>
                        <a:spcBef>
                          <a:spcPts val="0"/>
                        </a:spcBef>
                        <a:spcAft>
                          <a:spcPts val="0"/>
                        </a:spcAft>
                      </a:pPr>
                      <a:r>
                        <a:rPr lang="en-US" sz="1800">
                          <a:effectLst/>
                        </a:rPr>
                        <a:t>MHTRV</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effectLst/>
                        </a:rPr>
                        <a:t>111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effectLst/>
                        </a:rPr>
                        <a:t>18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effectLst/>
                        </a:rPr>
                        <a:t>68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effectLst/>
                        </a:rPr>
                        <a:t>22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0" dirty="0">
                          <a:effectLst/>
                        </a:rPr>
                        <a:t>0 </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61489767"/>
                  </a:ext>
                </a:extLst>
              </a:tr>
              <a:tr h="455206">
                <a:tc>
                  <a:txBody>
                    <a:bodyPr/>
                    <a:lstStyle/>
                    <a:p>
                      <a:pPr marL="0" marR="0" algn="ctr">
                        <a:lnSpc>
                          <a:spcPct val="107000"/>
                        </a:lnSpc>
                        <a:spcBef>
                          <a:spcPts val="0"/>
                        </a:spcBef>
                        <a:spcAft>
                          <a:spcPts val="0"/>
                        </a:spcAft>
                      </a:pPr>
                      <a:r>
                        <a:rPr lang="en-US" sz="1800">
                          <a:effectLst/>
                        </a:rPr>
                        <a:t>MSTRV</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effectLst/>
                        </a:rPr>
                        <a:t>98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dirty="0">
                          <a:effectLst/>
                        </a:rPr>
                        <a:t> 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effectLst/>
                        </a:rPr>
                        <a:t>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dirty="0">
                          <a:effectLst/>
                        </a:rPr>
                        <a:t> 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dirty="0">
                          <a:effectLst/>
                        </a:rPr>
                        <a:t>89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38151518"/>
                  </a:ext>
                </a:extLst>
              </a:tr>
            </a:tbl>
          </a:graphicData>
        </a:graphic>
      </p:graphicFrame>
    </p:spTree>
    <p:extLst>
      <p:ext uri="{BB962C8B-B14F-4D97-AF65-F5344CB8AC3E}">
        <p14:creationId xmlns:p14="http://schemas.microsoft.com/office/powerpoint/2010/main" val="356904144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663AE367-853E-44A9-B75F-0F4E65F40717}"/>
              </a:ext>
            </a:extLst>
          </p:cNvPr>
          <p:cNvGraphicFramePr>
            <a:graphicFrameLocks/>
          </p:cNvGraphicFramePr>
          <p:nvPr/>
        </p:nvGraphicFramePr>
        <p:xfrm>
          <a:off x="235670" y="308728"/>
          <a:ext cx="6995385" cy="6240544"/>
        </p:xfrm>
        <a:graphic>
          <a:graphicData uri="http://schemas.openxmlformats.org/drawingml/2006/chart">
            <c:chart xmlns:c="http://schemas.openxmlformats.org/drawingml/2006/chart" xmlns:r="http://schemas.openxmlformats.org/officeDocument/2006/relationships" r:id="rId2"/>
          </a:graphicData>
        </a:graphic>
      </p:graphicFrame>
      <mc:AlternateContent xmlns:mc="http://schemas.openxmlformats.org/markup-compatibility/2006" xmlns:cx2="http://schemas.microsoft.com/office/drawing/2015/10/21/chartex">
        <mc:Choice Requires="cx2">
          <p:graphicFrame>
            <p:nvGraphicFramePr>
              <p:cNvPr id="3" name="Chart 2">
                <a:extLst>
                  <a:ext uri="{FF2B5EF4-FFF2-40B4-BE49-F238E27FC236}">
                    <a16:creationId xmlns:a16="http://schemas.microsoft.com/office/drawing/2014/main" id="{AA8CBAEC-86D3-47AF-A852-FA273E359A53}"/>
                  </a:ext>
                </a:extLst>
              </p:cNvPr>
              <p:cNvGraphicFramePr/>
              <p:nvPr/>
            </p:nvGraphicFramePr>
            <p:xfrm>
              <a:off x="7456602" y="1536568"/>
              <a:ext cx="4609707" cy="3404255"/>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3" name="Chart 2">
                <a:extLst>
                  <a:ext uri="{FF2B5EF4-FFF2-40B4-BE49-F238E27FC236}">
                    <a16:creationId xmlns:a16="http://schemas.microsoft.com/office/drawing/2014/main" id="{AA8CBAEC-86D3-47AF-A852-FA273E359A53}"/>
                  </a:ext>
                </a:extLst>
              </p:cNvPr>
              <p:cNvPicPr>
                <a:picLocks noGrp="1" noRot="1" noChangeAspect="1" noMove="1" noResize="1" noEditPoints="1" noAdjustHandles="1" noChangeArrowheads="1" noChangeShapeType="1"/>
              </p:cNvPicPr>
              <p:nvPr/>
            </p:nvPicPr>
            <p:blipFill>
              <a:blip r:embed="rId4"/>
              <a:stretch>
                <a:fillRect/>
              </a:stretch>
            </p:blipFill>
            <p:spPr>
              <a:xfrm>
                <a:off x="7456602" y="1536568"/>
                <a:ext cx="4609707" cy="3404255"/>
              </a:xfrm>
              <a:prstGeom prst="rect">
                <a:avLst/>
              </a:prstGeom>
            </p:spPr>
          </p:pic>
        </mc:Fallback>
      </mc:AlternateContent>
    </p:spTree>
    <p:extLst>
      <p:ext uri="{BB962C8B-B14F-4D97-AF65-F5344CB8AC3E}">
        <p14:creationId xmlns:p14="http://schemas.microsoft.com/office/powerpoint/2010/main" val="16661587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53AF8-D4BA-40A0-BAB7-C484D1400B66}"/>
              </a:ext>
            </a:extLst>
          </p:cNvPr>
          <p:cNvSpPr>
            <a:spLocks noGrp="1"/>
          </p:cNvSpPr>
          <p:nvPr>
            <p:ph type="title"/>
          </p:nvPr>
        </p:nvSpPr>
        <p:spPr/>
        <p:txBody>
          <a:bodyPr>
            <a:normAutofit/>
          </a:bodyPr>
          <a:lstStyle/>
          <a:p>
            <a:r>
              <a:rPr lang="en-US" sz="3600"/>
              <a:t>Policy, Procedure, </a:t>
            </a:r>
            <a:r>
              <a:rPr lang="en-US" sz="3600" dirty="0"/>
              <a:t>and Tools for General Contract Monitoring</a:t>
            </a:r>
          </a:p>
        </p:txBody>
      </p:sp>
      <p:sp>
        <p:nvSpPr>
          <p:cNvPr id="4" name="Content Placeholder 3">
            <a:extLst>
              <a:ext uri="{FF2B5EF4-FFF2-40B4-BE49-F238E27FC236}">
                <a16:creationId xmlns:a16="http://schemas.microsoft.com/office/drawing/2014/main" id="{73E9DEBE-C8C4-47B6-A18D-94DAC38F119C}"/>
              </a:ext>
            </a:extLst>
          </p:cNvPr>
          <p:cNvSpPr>
            <a:spLocks noGrp="1"/>
          </p:cNvSpPr>
          <p:nvPr>
            <p:ph idx="1"/>
          </p:nvPr>
        </p:nvSpPr>
        <p:spPr/>
        <p:txBody>
          <a:bodyPr>
            <a:normAutofit lnSpcReduction="10000"/>
          </a:bodyPr>
          <a:lstStyle/>
          <a:p>
            <a:r>
              <a:rPr lang="en-US" dirty="0"/>
              <a:t>Fiscal Stability </a:t>
            </a:r>
          </a:p>
          <a:p>
            <a:r>
              <a:rPr lang="en-US" dirty="0"/>
              <a:t>Records</a:t>
            </a:r>
          </a:p>
          <a:p>
            <a:r>
              <a:rPr lang="en-US" dirty="0"/>
              <a:t>Performance Improvement Plan Review</a:t>
            </a:r>
          </a:p>
          <a:p>
            <a:r>
              <a:rPr lang="en-US" dirty="0"/>
              <a:t>Audits </a:t>
            </a:r>
          </a:p>
          <a:p>
            <a:r>
              <a:rPr lang="en-US" dirty="0"/>
              <a:t>Accounting System </a:t>
            </a:r>
          </a:p>
          <a:p>
            <a:r>
              <a:rPr lang="en-US" dirty="0"/>
              <a:t>Insurance </a:t>
            </a:r>
          </a:p>
          <a:p>
            <a:r>
              <a:rPr lang="en-US" dirty="0"/>
              <a:t>Sponsorship</a:t>
            </a:r>
          </a:p>
          <a:p>
            <a:r>
              <a:rPr lang="en-US" dirty="0"/>
              <a:t>Publicity</a:t>
            </a:r>
          </a:p>
        </p:txBody>
      </p:sp>
    </p:spTree>
    <p:extLst>
      <p:ext uri="{BB962C8B-B14F-4D97-AF65-F5344CB8AC3E}">
        <p14:creationId xmlns:p14="http://schemas.microsoft.com/office/powerpoint/2010/main" val="425948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9C248C2E-1066-42DC-B319-8153220A575A}"/>
              </a:ext>
            </a:extLst>
          </p:cNvPr>
          <p:cNvGraphicFramePr>
            <a:graphicFrameLocks/>
          </p:cNvGraphicFramePr>
          <p:nvPr/>
        </p:nvGraphicFramePr>
        <p:xfrm>
          <a:off x="783111" y="1199585"/>
          <a:ext cx="4532919" cy="445882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2">
            <a:extLst>
              <a:ext uri="{FF2B5EF4-FFF2-40B4-BE49-F238E27FC236}">
                <a16:creationId xmlns:a16="http://schemas.microsoft.com/office/drawing/2014/main" id="{A6D87986-3E7B-47D4-84BC-00F089E14915}"/>
              </a:ext>
            </a:extLst>
          </p:cNvPr>
          <p:cNvGraphicFramePr>
            <a:graphicFrameLocks/>
          </p:cNvGraphicFramePr>
          <p:nvPr/>
        </p:nvGraphicFramePr>
        <p:xfrm>
          <a:off x="6544263" y="1199585"/>
          <a:ext cx="4664207" cy="445882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968704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20"/>
        <p:cNvGrpSpPr/>
        <p:nvPr/>
      </p:nvGrpSpPr>
      <p:grpSpPr>
        <a:xfrm>
          <a:off x="0" y="0"/>
          <a:ext cx="0" cy="0"/>
          <a:chOff x="0" y="0"/>
          <a:chExt cx="0" cy="0"/>
        </a:xfrm>
      </p:grpSpPr>
      <p:sp>
        <p:nvSpPr>
          <p:cNvPr id="21" name="Google Shape;21;p5"/>
          <p:cNvSpPr txBox="1"/>
          <p:nvPr/>
        </p:nvSpPr>
        <p:spPr>
          <a:xfrm>
            <a:off x="608503" y="5553099"/>
            <a:ext cx="3012053" cy="516203"/>
          </a:xfrm>
          <a:prstGeom prst="rect">
            <a:avLst/>
          </a:prstGeom>
          <a:noFill/>
          <a:ln>
            <a:noFill/>
          </a:ln>
        </p:spPr>
        <p:txBody>
          <a:bodyPr spcFirstLastPara="1" wrap="square" lIns="55267" tIns="55267" rIns="55267" bIns="55267" anchor="t" anchorCtr="0">
            <a:noAutofit/>
          </a:bodyPr>
          <a:lstStyle/>
          <a:p>
            <a:pPr marL="0" marR="0" lvl="0" indent="0" algn="l" defTabSz="914400" rtl="0" eaLnBrk="1" fontAlgn="auto" latinLnBrk="0" hangingPunct="1">
              <a:lnSpc>
                <a:spcPct val="150000"/>
              </a:lnSpc>
              <a:spcBef>
                <a:spcPts val="0"/>
              </a:spcBef>
              <a:spcAft>
                <a:spcPts val="0"/>
              </a:spcAft>
              <a:buClr>
                <a:srgbClr val="000000"/>
              </a:buClr>
              <a:buSzPts val="1500"/>
              <a:buFontTx/>
              <a:buNone/>
              <a:tabLst/>
              <a:defRPr/>
            </a:pPr>
            <a:r>
              <a:rPr kumimoji="0" lang="en-US" sz="2000" b="0" i="0" u="none" strike="noStrike" kern="1200" cap="none" spc="0" normalizeH="0" baseline="0" noProof="0" dirty="0">
                <a:ln>
                  <a:noFill/>
                </a:ln>
                <a:solidFill>
                  <a:srgbClr val="FFFFFF"/>
                </a:solidFill>
                <a:effectLst/>
                <a:uLnTx/>
                <a:uFillTx/>
                <a:latin typeface="Calibri" panose="020F0502020204030204"/>
                <a:ea typeface="+mn-ea"/>
                <a:cs typeface="+mn-cs"/>
              </a:rPr>
              <a:t>December 2, 2020</a:t>
            </a:r>
            <a:endParaRPr kumimoji="0" sz="2000" b="0" i="0" u="none" strike="noStrike" kern="1200" cap="none" spc="0" normalizeH="0" baseline="0" noProof="0" dirty="0">
              <a:ln>
                <a:noFill/>
              </a:ln>
              <a:solidFill>
                <a:srgbClr val="FFFFFF"/>
              </a:solidFill>
              <a:effectLst/>
              <a:uLnTx/>
              <a:uFillTx/>
              <a:latin typeface="Arial"/>
              <a:ea typeface="Arial"/>
              <a:cs typeface="Arial"/>
              <a:sym typeface="Arial"/>
            </a:endParaRPr>
          </a:p>
        </p:txBody>
      </p:sp>
      <p:sp>
        <p:nvSpPr>
          <p:cNvPr id="22" name="Google Shape;22;p5"/>
          <p:cNvSpPr txBox="1"/>
          <p:nvPr/>
        </p:nvSpPr>
        <p:spPr>
          <a:xfrm>
            <a:off x="608503" y="3668791"/>
            <a:ext cx="4808987" cy="847551"/>
          </a:xfrm>
          <a:prstGeom prst="rect">
            <a:avLst/>
          </a:prstGeom>
          <a:noFill/>
          <a:ln>
            <a:noFill/>
          </a:ln>
        </p:spPr>
        <p:txBody>
          <a:bodyPr spcFirstLastPara="1" wrap="square" lIns="45700" tIns="60933" rIns="45700" bIns="60933" anchor="t" anchorCtr="0">
            <a:noAutofit/>
          </a:bodyPr>
          <a:lstStyle/>
          <a:p>
            <a:pPr marL="0" marR="0" lvl="0" indent="0" algn="l" defTabSz="914400" rtl="0" eaLnBrk="1" fontAlgn="auto" latinLnBrk="0" hangingPunct="1">
              <a:lnSpc>
                <a:spcPct val="130000"/>
              </a:lnSpc>
              <a:spcBef>
                <a:spcPts val="0"/>
              </a:spcBef>
              <a:spcAft>
                <a:spcPts val="0"/>
              </a:spcAft>
              <a:buClr>
                <a:srgbClr val="000000"/>
              </a:buClr>
              <a:buSzPts val="1800"/>
              <a:buFontTx/>
              <a:buNone/>
              <a:tabLst/>
              <a:defRPr/>
            </a:pPr>
            <a:r>
              <a:rPr kumimoji="0" lang="en-US" sz="2400" b="1" i="0" u="none" strike="noStrike" kern="1200" cap="none" spc="0" normalizeH="0" baseline="0" noProof="0" dirty="0">
                <a:ln>
                  <a:noFill/>
                </a:ln>
                <a:solidFill>
                  <a:srgbClr val="FFFFFF"/>
                </a:solidFill>
                <a:effectLst/>
                <a:uLnTx/>
                <a:uFillTx/>
                <a:latin typeface="Arial"/>
                <a:ea typeface="Arial"/>
                <a:cs typeface="Arial"/>
                <a:sym typeface="Arial"/>
              </a:rPr>
              <a:t>Annual Engagement Overview </a:t>
            </a:r>
            <a:endParaRPr kumimoji="0" sz="1867" b="0" i="0" u="none" strike="noStrike" kern="1200" cap="none" spc="0" normalizeH="0" baseline="0" noProof="0" dirty="0">
              <a:ln>
                <a:noFill/>
              </a:ln>
              <a:solidFill>
                <a:srgbClr val="000000"/>
              </a:solidFill>
              <a:effectLst/>
              <a:uLnTx/>
              <a:uFillTx/>
              <a:latin typeface="Arial"/>
              <a:ea typeface="Arial"/>
              <a:cs typeface="Arial"/>
              <a:sym typeface="Arial"/>
            </a:endParaRPr>
          </a:p>
        </p:txBody>
      </p:sp>
      <p:sp>
        <p:nvSpPr>
          <p:cNvPr id="23" name="Google Shape;23;p5"/>
          <p:cNvSpPr/>
          <p:nvPr/>
        </p:nvSpPr>
        <p:spPr>
          <a:xfrm>
            <a:off x="608501" y="5390468"/>
            <a:ext cx="3894051" cy="72785"/>
          </a:xfrm>
          <a:prstGeom prst="rect">
            <a:avLst/>
          </a:prstGeom>
          <a:solidFill>
            <a:srgbClr val="FFFFFF"/>
          </a:solidFill>
          <a:ln>
            <a:noFill/>
          </a:ln>
        </p:spPr>
        <p:txBody>
          <a:bodyPr spcFirstLastPara="1" wrap="square" lIns="45700" tIns="60933" rIns="45700" bIns="60933"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788"/>
              <a:buFontTx/>
              <a:buNone/>
              <a:tabLst/>
              <a:defRPr/>
            </a:pPr>
            <a:endParaRPr kumimoji="0" sz="1051" b="0" i="0" u="none" strike="noStrike" kern="1200" cap="none" spc="0" normalizeH="0" baseline="0" noProof="0">
              <a:ln>
                <a:noFill/>
              </a:ln>
              <a:solidFill>
                <a:srgbClr val="000000"/>
              </a:solidFill>
              <a:effectLst/>
              <a:uLnTx/>
              <a:uFillTx/>
              <a:latin typeface="Arial"/>
              <a:ea typeface="Arial"/>
              <a:cs typeface="Arial"/>
              <a:sym typeface="Arial"/>
            </a:endParaRPr>
          </a:p>
        </p:txBody>
      </p:sp>
      <p:pic>
        <p:nvPicPr>
          <p:cNvPr id="24" name="Google Shape;24;p5"/>
          <p:cNvPicPr preferRelativeResize="0"/>
          <p:nvPr/>
        </p:nvPicPr>
        <p:blipFill rotWithShape="1">
          <a:blip r:embed="rId3">
            <a:alphaModFix/>
          </a:blip>
          <a:srcRect/>
          <a:stretch/>
        </p:blipFill>
        <p:spPr>
          <a:xfrm>
            <a:off x="6470469" y="0"/>
            <a:ext cx="5721531" cy="6858000"/>
          </a:xfrm>
          <a:prstGeom prst="rect">
            <a:avLst/>
          </a:prstGeom>
          <a:noFill/>
          <a:ln>
            <a:noFill/>
          </a:ln>
        </p:spPr>
      </p:pic>
      <p:pic>
        <p:nvPicPr>
          <p:cNvPr id="25" name="Google Shape;25;p5"/>
          <p:cNvPicPr preferRelativeResize="0"/>
          <p:nvPr/>
        </p:nvPicPr>
        <p:blipFill rotWithShape="1">
          <a:blip r:embed="rId4">
            <a:alphaModFix/>
          </a:blip>
          <a:srcRect/>
          <a:stretch/>
        </p:blipFill>
        <p:spPr>
          <a:xfrm>
            <a:off x="1261962" y="2861851"/>
            <a:ext cx="2776201" cy="720859"/>
          </a:xfrm>
          <a:prstGeom prst="rect">
            <a:avLst/>
          </a:prstGeom>
          <a:noFill/>
          <a:ln>
            <a:noFill/>
          </a:ln>
        </p:spPr>
      </p:pic>
      <p:sp>
        <p:nvSpPr>
          <p:cNvPr id="26" name="Google Shape;26;p5"/>
          <p:cNvSpPr/>
          <p:nvPr/>
        </p:nvSpPr>
        <p:spPr>
          <a:xfrm>
            <a:off x="594954" y="2071750"/>
            <a:ext cx="6948847" cy="72086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50000"/>
              </a:lnSpc>
              <a:spcBef>
                <a:spcPts val="0"/>
              </a:spcBef>
              <a:spcAft>
                <a:spcPts val="0"/>
              </a:spcAft>
              <a:buClr>
                <a:srgbClr val="000000"/>
              </a:buClr>
              <a:buSzPts val="2850"/>
              <a:buFontTx/>
              <a:buNone/>
              <a:tabLst/>
              <a:defRPr/>
            </a:pPr>
            <a:r>
              <a:rPr kumimoji="0" lang="en-US" sz="3800" b="0" i="0" u="none" strike="noStrike" kern="1200" cap="none" spc="0" normalizeH="0" baseline="0" noProof="0" dirty="0">
                <a:ln>
                  <a:noFill/>
                </a:ln>
                <a:solidFill>
                  <a:srgbClr val="FFFFFF"/>
                </a:solidFill>
                <a:effectLst/>
                <a:uLnTx/>
                <a:uFillTx/>
                <a:latin typeface="Calibri" panose="020F0502020204030204"/>
                <a:ea typeface="+mn-ea"/>
                <a:cs typeface="+mn-cs"/>
              </a:rPr>
              <a:t>for Behavioral Health </a:t>
            </a:r>
          </a:p>
          <a:p>
            <a:pPr marL="0" marR="0" lvl="0" indent="0" algn="l" defTabSz="914400" rtl="0" eaLnBrk="1" fontAlgn="auto" latinLnBrk="0" hangingPunct="1">
              <a:lnSpc>
                <a:spcPct val="100000"/>
              </a:lnSpc>
              <a:spcBef>
                <a:spcPts val="0"/>
              </a:spcBef>
              <a:spcAft>
                <a:spcPts val="0"/>
              </a:spcAft>
              <a:buClr>
                <a:srgbClr val="000000"/>
              </a:buClr>
              <a:buSzPts val="2850"/>
              <a:buFontTx/>
              <a:buNone/>
              <a:tabLst/>
              <a:defRPr/>
            </a:pPr>
            <a:r>
              <a:rPr kumimoji="0" lang="en-US" sz="3800" b="0" i="0" u="none" strike="noStrike" kern="1200" cap="none" spc="0" normalizeH="0" baseline="0" noProof="0" dirty="0">
                <a:ln>
                  <a:noFill/>
                </a:ln>
                <a:solidFill>
                  <a:srgbClr val="FFFFFF"/>
                </a:solidFill>
                <a:effectLst/>
                <a:uLnTx/>
                <a:uFillTx/>
                <a:latin typeface="Calibri" panose="020F0502020204030204"/>
                <a:ea typeface="+mn-ea"/>
                <a:cs typeface="+mn-cs"/>
              </a:rPr>
              <a:t>by </a:t>
            </a:r>
            <a:endParaRPr kumimoji="0" sz="3800" b="0" i="0" u="none" strike="noStrike" kern="1200" cap="none" spc="0" normalizeH="0" baseline="0" noProof="0" dirty="0">
              <a:ln>
                <a:noFill/>
              </a:ln>
              <a:solidFill>
                <a:srgbClr val="000000"/>
              </a:solidFill>
              <a:effectLst/>
              <a:uLnTx/>
              <a:uFillTx/>
              <a:latin typeface="Arial"/>
              <a:ea typeface="Arial"/>
              <a:cs typeface="Arial"/>
              <a:sym typeface="Arial"/>
            </a:endParaRPr>
          </a:p>
        </p:txBody>
      </p:sp>
      <p:sp>
        <p:nvSpPr>
          <p:cNvPr id="27" name="Google Shape;27;p5"/>
          <p:cNvSpPr txBox="1"/>
          <p:nvPr/>
        </p:nvSpPr>
        <p:spPr>
          <a:xfrm>
            <a:off x="4078505" y="2972065"/>
            <a:ext cx="418489" cy="359896"/>
          </a:xfrm>
          <a:prstGeom prst="rect">
            <a:avLst/>
          </a:prstGeom>
          <a:noFill/>
          <a:ln>
            <a:noFill/>
          </a:ln>
        </p:spPr>
        <p:txBody>
          <a:bodyPr spcFirstLastPara="1" wrap="square" lIns="34267" tIns="34267" rIns="34267" bIns="34267" anchor="t" anchorCtr="0">
            <a:noAutofit/>
          </a:bodyPr>
          <a:lstStyle/>
          <a:p>
            <a:pPr marL="0" marR="0" lvl="0" indent="0" algn="l" defTabSz="914400" rtl="0" eaLnBrk="1" fontAlgn="auto" latinLnBrk="0" hangingPunct="1">
              <a:lnSpc>
                <a:spcPct val="115000"/>
              </a:lnSpc>
              <a:spcBef>
                <a:spcPts val="0"/>
              </a:spcBef>
              <a:spcAft>
                <a:spcPts val="0"/>
              </a:spcAft>
              <a:buClr>
                <a:srgbClr val="000000"/>
              </a:buClr>
              <a:buSzPts val="1500"/>
              <a:buFontTx/>
              <a:buNone/>
              <a:tabLst/>
              <a:defRPr/>
            </a:pPr>
            <a:r>
              <a:rPr kumimoji="0" lang="en-US" sz="2000" b="0" i="0" u="none" strike="noStrike" kern="1200" cap="none" spc="0" normalizeH="0" baseline="0" noProof="0" dirty="0">
                <a:ln>
                  <a:noFill/>
                </a:ln>
                <a:solidFill>
                  <a:srgbClr val="FFFFFF"/>
                </a:solidFill>
                <a:effectLst/>
                <a:uLnTx/>
                <a:uFillTx/>
                <a:latin typeface="Arial"/>
                <a:ea typeface="Arial"/>
                <a:cs typeface="Arial"/>
                <a:sym typeface="Arial"/>
              </a:rPr>
              <a:t>®</a:t>
            </a:r>
            <a:endParaRPr kumimoji="0" sz="2000" b="0" i="0" u="none" strike="noStrike" kern="1200" cap="none" spc="0" normalizeH="0" baseline="0" noProof="0" dirty="0">
              <a:ln>
                <a:noFill/>
              </a:ln>
              <a:solidFill>
                <a:srgbClr val="000000"/>
              </a:solidFill>
              <a:effectLst/>
              <a:uLnTx/>
              <a:uFillTx/>
              <a:latin typeface="Arial"/>
              <a:ea typeface="Arial"/>
              <a:cs typeface="Arial"/>
              <a:sym typeface="Arial"/>
            </a:endParaRPr>
          </a:p>
        </p:txBody>
      </p:sp>
      <p:pic>
        <p:nvPicPr>
          <p:cNvPr id="9" name="Picture 8">
            <a:extLst>
              <a:ext uri="{FF2B5EF4-FFF2-40B4-BE49-F238E27FC236}">
                <a16:creationId xmlns:a16="http://schemas.microsoft.com/office/drawing/2014/main" id="{E2760273-E8F3-284C-ABC6-B83F414A987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43041" y="4414910"/>
            <a:ext cx="3224972" cy="728844"/>
          </a:xfrm>
          <a:prstGeom prst="rect">
            <a:avLst/>
          </a:prstGeo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F5A18-7F82-F34A-9972-B067B02DF00E}"/>
              </a:ext>
            </a:extLst>
          </p:cNvPr>
          <p:cNvSpPr>
            <a:spLocks noGrp="1"/>
          </p:cNvSpPr>
          <p:nvPr>
            <p:ph type="title"/>
          </p:nvPr>
        </p:nvSpPr>
        <p:spPr>
          <a:xfrm>
            <a:off x="274224" y="11515"/>
            <a:ext cx="10972800" cy="542800"/>
          </a:xfrm>
        </p:spPr>
        <p:txBody>
          <a:bodyPr/>
          <a:lstStyle/>
          <a:p>
            <a:r>
              <a:rPr lang="en-US" dirty="0"/>
              <a:t>2020 Executive Summary</a:t>
            </a:r>
          </a:p>
        </p:txBody>
      </p:sp>
      <p:sp>
        <p:nvSpPr>
          <p:cNvPr id="3" name="TextBox 2">
            <a:extLst>
              <a:ext uri="{FF2B5EF4-FFF2-40B4-BE49-F238E27FC236}">
                <a16:creationId xmlns:a16="http://schemas.microsoft.com/office/drawing/2014/main" id="{17461FF4-DECC-5D4F-87B3-3387E7759B96}"/>
              </a:ext>
            </a:extLst>
          </p:cNvPr>
          <p:cNvSpPr txBox="1"/>
          <p:nvPr/>
        </p:nvSpPr>
        <p:spPr>
          <a:xfrm>
            <a:off x="7015290" y="637382"/>
            <a:ext cx="5070993" cy="526297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a:ln>
                  <a:noFill/>
                </a:ln>
                <a:solidFill>
                  <a:prstClr val="black"/>
                </a:solidFill>
                <a:effectLst/>
                <a:uLnTx/>
                <a:uFillTx/>
                <a:latin typeface="Calibri" panose="020F0502020204030204"/>
                <a:ea typeface="+mn-ea"/>
                <a:cs typeface="+mn-cs"/>
              </a:rPr>
              <a:t>Outcomes: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380990" marR="0" lvl="0" indent="-380990" algn="l" defTabSz="914400" rtl="0" eaLnBrk="1" fontAlgn="auto" latinLnBrk="0" hangingPunct="1">
              <a:lnSpc>
                <a:spcPct val="100000"/>
              </a:lnSpc>
              <a:spcBef>
                <a:spcPts val="0"/>
              </a:spcBef>
              <a:spcAft>
                <a:spcPts val="0"/>
              </a:spcAft>
              <a:buClrTx/>
              <a:buSzTx/>
              <a:buFont typeface="Wingdings" pitchFamily="2" charset="2"/>
              <a:buChar char="Ø"/>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36% report improvement with Clinical Depression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80990" marR="0" lvl="2" indent="-380990" algn="l" defTabSz="914400" rtl="0" eaLnBrk="1" fontAlgn="auto" latinLnBrk="0" hangingPunct="1">
              <a:lnSpc>
                <a:spcPct val="100000"/>
              </a:lnSpc>
              <a:spcBef>
                <a:spcPts val="0"/>
              </a:spcBef>
              <a:spcAft>
                <a:spcPts val="0"/>
              </a:spcAft>
              <a:buClrTx/>
              <a:buSzTx/>
              <a:buFont typeface="Wingdings" pitchFamily="2" charset="2"/>
              <a:buChar char="Ø"/>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38% report clinical improvement with Clinical Anxiety</a:t>
            </a: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80990" marR="0" lvl="2" indent="-380990" algn="l" defTabSz="914400" rtl="0" eaLnBrk="1" fontAlgn="auto" latinLnBrk="0" hangingPunct="1">
              <a:lnSpc>
                <a:spcPct val="100000"/>
              </a:lnSpc>
              <a:spcBef>
                <a:spcPts val="0"/>
              </a:spcBef>
              <a:spcAft>
                <a:spcPts val="0"/>
              </a:spcAft>
              <a:buClrTx/>
              <a:buSzTx/>
              <a:buFont typeface="Wingdings" pitchFamily="2" charset="2"/>
              <a:buChar char="Ø"/>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8.6 Average Logins for Returning Members</a:t>
            </a:r>
          </a:p>
          <a:p>
            <a:pPr marL="380990" marR="0" lvl="2" indent="-380990" algn="l" defTabSz="914400" rtl="0" eaLnBrk="1" fontAlgn="auto" latinLnBrk="0" hangingPunct="1">
              <a:lnSpc>
                <a:spcPct val="100000"/>
              </a:lnSpc>
              <a:spcBef>
                <a:spcPts val="0"/>
              </a:spcBef>
              <a:spcAft>
                <a:spcPts val="0"/>
              </a:spcAft>
              <a:buClrTx/>
              <a:buSzTx/>
              <a:buFont typeface="Wingdings" pitchFamily="2" charset="2"/>
              <a:buChar char="Ø"/>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80990" marR="0" lvl="2" indent="-380990" algn="l" defTabSz="914400" rtl="0" eaLnBrk="1" fontAlgn="auto" latinLnBrk="0" hangingPunct="1">
              <a:lnSpc>
                <a:spcPct val="100000"/>
              </a:lnSpc>
              <a:spcBef>
                <a:spcPts val="0"/>
              </a:spcBef>
              <a:spcAft>
                <a:spcPts val="0"/>
              </a:spcAft>
              <a:buClrTx/>
              <a:buSzTx/>
              <a:buFont typeface="Wingdings" pitchFamily="2" charset="2"/>
              <a:buChar char="Ø"/>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95% Positive Ratings from Members</a:t>
            </a: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80990" marR="0" lvl="0" indent="-38099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15DB215B-905A-7C4C-ADAB-BBF537E966F0}"/>
              </a:ext>
            </a:extLst>
          </p:cNvPr>
          <p:cNvSpPr txBox="1"/>
          <p:nvPr/>
        </p:nvSpPr>
        <p:spPr>
          <a:xfrm>
            <a:off x="7229307" y="4782105"/>
            <a:ext cx="4856976" cy="171303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33" b="1" i="1"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“Thank you so much!!!! I love this app and am certain I will be using it often with my clients! I needed some new information to use and keep my clinical work fresh” - Jodie Edwards- DATA-School Based Behavioral Health Counselor </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6" name="Table 4">
            <a:extLst>
              <a:ext uri="{FF2B5EF4-FFF2-40B4-BE49-F238E27FC236}">
                <a16:creationId xmlns:a16="http://schemas.microsoft.com/office/drawing/2014/main" id="{9DA9AB4A-1B0C-CB4A-8E92-7B6A15C99E1A}"/>
              </a:ext>
            </a:extLst>
          </p:cNvPr>
          <p:cNvGraphicFramePr>
            <a:graphicFrameLocks noGrp="1"/>
          </p:cNvGraphicFramePr>
          <p:nvPr/>
        </p:nvGraphicFramePr>
        <p:xfrm>
          <a:off x="105716" y="637382"/>
          <a:ext cx="6909574" cy="5726247"/>
        </p:xfrm>
        <a:graphic>
          <a:graphicData uri="http://schemas.openxmlformats.org/drawingml/2006/table">
            <a:tbl>
              <a:tblPr firstRow="1" bandRow="1">
                <a:tableStyleId>{D113A9D2-9D6B-4929-AA2D-F23B5EE8CBE7}</a:tableStyleId>
              </a:tblPr>
              <a:tblGrid>
                <a:gridCol w="3454787">
                  <a:extLst>
                    <a:ext uri="{9D8B030D-6E8A-4147-A177-3AD203B41FA5}">
                      <a16:colId xmlns:a16="http://schemas.microsoft.com/office/drawing/2014/main" val="3799012344"/>
                    </a:ext>
                  </a:extLst>
                </a:gridCol>
                <a:gridCol w="3454787">
                  <a:extLst>
                    <a:ext uri="{9D8B030D-6E8A-4147-A177-3AD203B41FA5}">
                      <a16:colId xmlns:a16="http://schemas.microsoft.com/office/drawing/2014/main" val="907006954"/>
                    </a:ext>
                  </a:extLst>
                </a:gridCol>
              </a:tblGrid>
              <a:tr h="366135">
                <a:tc>
                  <a:txBody>
                    <a:bodyPr/>
                    <a:lstStyle/>
                    <a:p>
                      <a:r>
                        <a:rPr lang="en-US" sz="1600" dirty="0"/>
                        <a:t>2020 Goals</a:t>
                      </a:r>
                    </a:p>
                  </a:txBody>
                  <a:tcPr marL="121920" marR="121920" marT="60960" marB="60960"/>
                </a:tc>
                <a:tc>
                  <a:txBody>
                    <a:bodyPr/>
                    <a:lstStyle/>
                    <a:p>
                      <a:r>
                        <a:rPr lang="en-US" sz="1600" dirty="0"/>
                        <a:t>Success Status </a:t>
                      </a:r>
                    </a:p>
                  </a:txBody>
                  <a:tcPr marL="121920" marR="121920" marT="60960" marB="60960"/>
                </a:tc>
                <a:extLst>
                  <a:ext uri="{0D108BD9-81ED-4DB2-BD59-A6C34878D82A}">
                    <a16:rowId xmlns:a16="http://schemas.microsoft.com/office/drawing/2014/main" val="284538517"/>
                  </a:ext>
                </a:extLst>
              </a:tr>
              <a:tr h="589884">
                <a:tc>
                  <a:txBody>
                    <a:bodyPr/>
                    <a:lstStyle/>
                    <a:p>
                      <a:r>
                        <a:rPr lang="en-US" sz="1500" dirty="0"/>
                        <a:t>Target 50 consumer registrations per month</a:t>
                      </a:r>
                    </a:p>
                  </a:txBody>
                  <a:tcPr marL="121920" marR="121920" marT="60960" marB="60960"/>
                </a:tc>
                <a:tc>
                  <a:txBody>
                    <a:bodyPr/>
                    <a:lstStyle/>
                    <a:p>
                      <a:pPr marL="285750" indent="-285750">
                        <a:buFont typeface="Wingdings" pitchFamily="2" charset="2"/>
                        <a:buChar char="ü"/>
                      </a:pPr>
                      <a:r>
                        <a:rPr lang="en-US" sz="1500" dirty="0"/>
                        <a:t>93% of the annual goal as of 10/31/20</a:t>
                      </a:r>
                    </a:p>
                  </a:txBody>
                  <a:tcPr marL="121920" marR="121920" marT="60960" marB="60960"/>
                </a:tc>
                <a:extLst>
                  <a:ext uri="{0D108BD9-81ED-4DB2-BD59-A6C34878D82A}">
                    <a16:rowId xmlns:a16="http://schemas.microsoft.com/office/drawing/2014/main" val="3741832886"/>
                  </a:ext>
                </a:extLst>
              </a:tr>
              <a:tr h="1737204">
                <a:tc>
                  <a:txBody>
                    <a:bodyPr/>
                    <a:lstStyle/>
                    <a:p>
                      <a:r>
                        <a:rPr lang="en-US" sz="1500" dirty="0"/>
                        <a:t>Engage 100% of Provider Network to launch with members</a:t>
                      </a:r>
                    </a:p>
                  </a:txBody>
                  <a:tcPr marL="121920" marR="121920" marT="60960" marB="60960"/>
                </a:tc>
                <a:tc>
                  <a:txBody>
                    <a:bodyPr/>
                    <a:lstStyle/>
                    <a:p>
                      <a:pPr marL="285750" indent="-285750">
                        <a:buFont typeface="Wingdings" pitchFamily="2" charset="2"/>
                        <a:buChar char="ü"/>
                      </a:pPr>
                      <a:r>
                        <a:rPr lang="en-US" sz="1500" dirty="0"/>
                        <a:t>Launched 62% of SEFBHN Providers offering myStrength</a:t>
                      </a:r>
                    </a:p>
                    <a:p>
                      <a:pPr marL="285750" marR="0" lvl="0" indent="-285750" algn="l" defTabSz="914400" rtl="0" eaLnBrk="1" fontAlgn="auto" latinLnBrk="0" hangingPunct="1">
                        <a:lnSpc>
                          <a:spcPct val="100000"/>
                        </a:lnSpc>
                        <a:spcBef>
                          <a:spcPts val="0"/>
                        </a:spcBef>
                        <a:spcAft>
                          <a:spcPts val="0"/>
                        </a:spcAft>
                        <a:buClr>
                          <a:srgbClr val="000000"/>
                        </a:buClr>
                        <a:buSzTx/>
                        <a:buFont typeface="Wingdings" pitchFamily="2" charset="2"/>
                        <a:buChar char="ü"/>
                        <a:tabLst/>
                        <a:defRPr/>
                      </a:pPr>
                      <a:r>
                        <a:rPr lang="en-US" sz="1500" dirty="0"/>
                        <a:t>17 Leadership Kick-off’s &amp; Provider Trainings combined</a:t>
                      </a:r>
                    </a:p>
                    <a:p>
                      <a:pPr marL="285750" indent="-285750">
                        <a:buFont typeface="Wingdings" pitchFamily="2" charset="2"/>
                        <a:buChar char="ü"/>
                      </a:pPr>
                      <a:endParaRPr lang="en-US" sz="1500" dirty="0"/>
                    </a:p>
                  </a:txBody>
                  <a:tcPr marL="121920" marR="121920" marT="60960" marB="60960"/>
                </a:tc>
                <a:extLst>
                  <a:ext uri="{0D108BD9-81ED-4DB2-BD59-A6C34878D82A}">
                    <a16:rowId xmlns:a16="http://schemas.microsoft.com/office/drawing/2014/main" val="3828779455"/>
                  </a:ext>
                </a:extLst>
              </a:tr>
              <a:tr h="1273541">
                <a:tc>
                  <a:txBody>
                    <a:bodyPr/>
                    <a:lstStyle/>
                    <a:p>
                      <a:r>
                        <a:rPr lang="en-US" sz="1500" dirty="0"/>
                        <a:t>Engage 100% of Provider Network to launch as a Staff Wellness resource</a:t>
                      </a:r>
                    </a:p>
                  </a:txBody>
                  <a:tcPr marL="121920" marR="121920" marT="60960" marB="60960"/>
                </a:tc>
                <a:tc>
                  <a:txBody>
                    <a:bodyPr/>
                    <a:lstStyle/>
                    <a:p>
                      <a:pPr marL="171450" indent="-171450">
                        <a:buFont typeface="Wingdings" pitchFamily="2" charset="2"/>
                        <a:buChar char="ü"/>
                      </a:pPr>
                      <a:r>
                        <a:rPr lang="en-US" sz="1500" dirty="0"/>
                        <a:t>100% Staff Wellness launched Marketing collateral &amp; access codes created for each SEFBHN provider</a:t>
                      </a:r>
                    </a:p>
                  </a:txBody>
                  <a:tcPr marL="121920" marR="121920" marT="60960" marB="60960"/>
                </a:tc>
                <a:extLst>
                  <a:ext uri="{0D108BD9-81ED-4DB2-BD59-A6C34878D82A}">
                    <a16:rowId xmlns:a16="http://schemas.microsoft.com/office/drawing/2014/main" val="2704747647"/>
                  </a:ext>
                </a:extLst>
              </a:tr>
              <a:tr h="1759483">
                <a:tc>
                  <a:txBody>
                    <a:bodyPr/>
                    <a:lstStyle/>
                    <a:p>
                      <a:r>
                        <a:rPr lang="en-US" sz="1500" dirty="0"/>
                        <a:t>Identify 2 Clinical Champion organizations </a:t>
                      </a:r>
                    </a:p>
                  </a:txBody>
                  <a:tcPr marL="121920" marR="121920" marT="60960" marB="60960"/>
                </a:tc>
                <a:tc>
                  <a:txBody>
                    <a:bodyPr/>
                    <a:lstStyle/>
                    <a:p>
                      <a:pPr marL="171450" indent="-171450">
                        <a:buFont typeface="Wingdings" pitchFamily="2" charset="2"/>
                        <a:buChar char="ü"/>
                      </a:pPr>
                      <a:r>
                        <a:rPr lang="en-US" sz="1500" dirty="0"/>
                        <a:t>Exceeded goal with 3 provider champions</a:t>
                      </a:r>
                    </a:p>
                    <a:p>
                      <a:pPr marL="171450" indent="-171450">
                        <a:buFont typeface="Wingdings" pitchFamily="2" charset="2"/>
                        <a:buChar char="ü"/>
                      </a:pPr>
                      <a:r>
                        <a:rPr lang="en-US" sz="1500" dirty="0"/>
                        <a:t> Drug Abuse Treatment Association</a:t>
                      </a:r>
                    </a:p>
                    <a:p>
                      <a:pPr marL="171450" indent="-171450">
                        <a:buFont typeface="Wingdings" pitchFamily="2" charset="2"/>
                        <a:buChar char="ü"/>
                      </a:pPr>
                      <a:r>
                        <a:rPr lang="en-US" sz="1500" dirty="0"/>
                        <a:t>Community Partners of South Florida</a:t>
                      </a:r>
                    </a:p>
                    <a:p>
                      <a:pPr marL="171450" indent="-171450">
                        <a:buFont typeface="Wingdings" pitchFamily="2" charset="2"/>
                        <a:buChar char="ü"/>
                      </a:pPr>
                      <a:r>
                        <a:rPr lang="en-US" sz="1500" dirty="0"/>
                        <a:t>Jeff Industries</a:t>
                      </a:r>
                    </a:p>
                  </a:txBody>
                  <a:tcPr marL="121920" marR="121920" marT="60960" marB="60960"/>
                </a:tc>
                <a:extLst>
                  <a:ext uri="{0D108BD9-81ED-4DB2-BD59-A6C34878D82A}">
                    <a16:rowId xmlns:a16="http://schemas.microsoft.com/office/drawing/2014/main" val="3700549709"/>
                  </a:ext>
                </a:extLst>
              </a:tr>
            </a:tbl>
          </a:graphicData>
        </a:graphic>
      </p:graphicFrame>
    </p:spTree>
    <p:extLst>
      <p:ext uri="{BB962C8B-B14F-4D97-AF65-F5344CB8AC3E}">
        <p14:creationId xmlns:p14="http://schemas.microsoft.com/office/powerpoint/2010/main" val="389376865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pic>
        <p:nvPicPr>
          <p:cNvPr id="46" name="Google Shape;46;p6"/>
          <p:cNvPicPr preferRelativeResize="0"/>
          <p:nvPr/>
        </p:nvPicPr>
        <p:blipFill rotWithShape="1">
          <a:blip r:embed="rId3">
            <a:alphaModFix/>
          </a:blip>
          <a:srcRect b="30420"/>
          <a:stretch/>
        </p:blipFill>
        <p:spPr>
          <a:xfrm>
            <a:off x="1584634" y="2202399"/>
            <a:ext cx="1724833" cy="2457967"/>
          </a:xfrm>
          <a:prstGeom prst="rect">
            <a:avLst/>
          </a:prstGeom>
          <a:noFill/>
          <a:ln>
            <a:noFill/>
          </a:ln>
        </p:spPr>
      </p:pic>
      <p:pic>
        <p:nvPicPr>
          <p:cNvPr id="47" name="Google Shape;47;p6"/>
          <p:cNvPicPr preferRelativeResize="0"/>
          <p:nvPr/>
        </p:nvPicPr>
        <p:blipFill rotWithShape="1">
          <a:blip r:embed="rId4">
            <a:alphaModFix/>
          </a:blip>
          <a:srcRect b="32736"/>
          <a:stretch/>
        </p:blipFill>
        <p:spPr>
          <a:xfrm>
            <a:off x="8878868" y="2202399"/>
            <a:ext cx="1724833" cy="2386199"/>
          </a:xfrm>
          <a:prstGeom prst="rect">
            <a:avLst/>
          </a:prstGeom>
          <a:noFill/>
          <a:ln>
            <a:noFill/>
          </a:ln>
        </p:spPr>
      </p:pic>
      <p:pic>
        <p:nvPicPr>
          <p:cNvPr id="48" name="Google Shape;48;p6"/>
          <p:cNvPicPr preferRelativeResize="0"/>
          <p:nvPr/>
        </p:nvPicPr>
        <p:blipFill rotWithShape="1">
          <a:blip r:embed="rId5">
            <a:alphaModFix/>
          </a:blip>
          <a:srcRect b="26144"/>
          <a:stretch/>
        </p:blipFill>
        <p:spPr>
          <a:xfrm>
            <a:off x="1475534" y="1721497"/>
            <a:ext cx="1958333" cy="2938867"/>
          </a:xfrm>
          <a:prstGeom prst="rect">
            <a:avLst/>
          </a:prstGeom>
          <a:noFill/>
          <a:ln>
            <a:noFill/>
          </a:ln>
        </p:spPr>
      </p:pic>
      <p:pic>
        <p:nvPicPr>
          <p:cNvPr id="49" name="Google Shape;49;p6"/>
          <p:cNvPicPr preferRelativeResize="0"/>
          <p:nvPr/>
        </p:nvPicPr>
        <p:blipFill rotWithShape="1">
          <a:blip r:embed="rId6">
            <a:alphaModFix/>
          </a:blip>
          <a:srcRect b="58810"/>
          <a:stretch/>
        </p:blipFill>
        <p:spPr>
          <a:xfrm>
            <a:off x="5226668" y="2202401"/>
            <a:ext cx="1724833" cy="2347335"/>
          </a:xfrm>
          <a:prstGeom prst="rect">
            <a:avLst/>
          </a:prstGeom>
          <a:noFill/>
          <a:ln>
            <a:noFill/>
          </a:ln>
        </p:spPr>
      </p:pic>
      <p:pic>
        <p:nvPicPr>
          <p:cNvPr id="50" name="Google Shape;50;p6"/>
          <p:cNvPicPr preferRelativeResize="0"/>
          <p:nvPr/>
        </p:nvPicPr>
        <p:blipFill rotWithShape="1">
          <a:blip r:embed="rId5">
            <a:alphaModFix/>
          </a:blip>
          <a:srcRect b="26144"/>
          <a:stretch/>
        </p:blipFill>
        <p:spPr>
          <a:xfrm>
            <a:off x="5097251" y="1721497"/>
            <a:ext cx="1958333" cy="2938867"/>
          </a:xfrm>
          <a:prstGeom prst="rect">
            <a:avLst/>
          </a:prstGeom>
          <a:noFill/>
          <a:ln>
            <a:noFill/>
          </a:ln>
        </p:spPr>
      </p:pic>
      <p:pic>
        <p:nvPicPr>
          <p:cNvPr id="51" name="Google Shape;51;p6"/>
          <p:cNvPicPr preferRelativeResize="0"/>
          <p:nvPr/>
        </p:nvPicPr>
        <p:blipFill rotWithShape="1">
          <a:blip r:embed="rId5">
            <a:alphaModFix/>
          </a:blip>
          <a:srcRect b="26144"/>
          <a:stretch/>
        </p:blipFill>
        <p:spPr>
          <a:xfrm>
            <a:off x="8766067" y="1721497"/>
            <a:ext cx="1958333" cy="2938867"/>
          </a:xfrm>
          <a:prstGeom prst="rect">
            <a:avLst/>
          </a:prstGeom>
          <a:noFill/>
          <a:ln>
            <a:noFill/>
          </a:ln>
        </p:spPr>
      </p:pic>
      <p:sp>
        <p:nvSpPr>
          <p:cNvPr id="52" name="Google Shape;52;p6"/>
          <p:cNvSpPr/>
          <p:nvPr/>
        </p:nvSpPr>
        <p:spPr>
          <a:xfrm rot="10800000" flipH="1">
            <a:off x="448300" y="4588600"/>
            <a:ext cx="11398400" cy="75600"/>
          </a:xfrm>
          <a:prstGeom prst="rect">
            <a:avLst/>
          </a:prstGeom>
          <a:gradFill>
            <a:gsLst>
              <a:gs pos="0">
                <a:schemeClr val="accent1"/>
              </a:gs>
              <a:gs pos="100000">
                <a:srgbClr val="030B3E"/>
              </a:gs>
            </a:gsLst>
            <a:lin ang="2698631" scaled="0"/>
          </a:gra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Tx/>
              <a:buNone/>
              <a:tabLst/>
              <a:defRPr/>
            </a:pPr>
            <a:endParaRPr kumimoji="0" sz="1867"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53" name="Google Shape;53;p6"/>
          <p:cNvSpPr txBox="1">
            <a:spLocks noGrp="1"/>
          </p:cNvSpPr>
          <p:nvPr>
            <p:ph type="title"/>
          </p:nvPr>
        </p:nvSpPr>
        <p:spPr>
          <a:xfrm>
            <a:off x="609600" y="365760"/>
            <a:ext cx="10404000" cy="755200"/>
          </a:xfrm>
          <a:prstGeom prst="rect">
            <a:avLst/>
          </a:prstGeom>
          <a:noFill/>
          <a:ln>
            <a:noFill/>
          </a:ln>
        </p:spPr>
        <p:txBody>
          <a:bodyPr spcFirstLastPara="1" vert="horz" wrap="square" lIns="0" tIns="0" rIns="0" bIns="0" rtlCol="0" anchor="t" anchorCtr="0">
            <a:noAutofit/>
          </a:bodyPr>
          <a:lstStyle/>
          <a:p>
            <a:r>
              <a:rPr lang="en-US"/>
              <a:t>More Powerful </a:t>
            </a:r>
            <a:r>
              <a:rPr lang="en-US" b="1">
                <a:latin typeface="Arial Black"/>
                <a:ea typeface="Arial Black"/>
                <a:cs typeface="Arial Black"/>
                <a:sym typeface="Arial Black"/>
              </a:rPr>
              <a:t>Personalization</a:t>
            </a:r>
            <a:r>
              <a:rPr lang="en-US"/>
              <a:t> Drives </a:t>
            </a:r>
            <a:endParaRPr/>
          </a:p>
          <a:p>
            <a:r>
              <a:rPr lang="en-US"/>
              <a:t>Greater Engagement</a:t>
            </a:r>
            <a:endParaRPr b="1">
              <a:latin typeface="Arial Black"/>
              <a:ea typeface="Arial Black"/>
              <a:cs typeface="Arial Black"/>
              <a:sym typeface="Arial Black"/>
            </a:endParaRPr>
          </a:p>
        </p:txBody>
      </p:sp>
      <p:sp>
        <p:nvSpPr>
          <p:cNvPr id="54" name="Google Shape;54;p6"/>
          <p:cNvSpPr txBox="1"/>
          <p:nvPr/>
        </p:nvSpPr>
        <p:spPr>
          <a:xfrm>
            <a:off x="8401467" y="4958967"/>
            <a:ext cx="3148800" cy="1199600"/>
          </a:xfrm>
          <a:prstGeom prst="rect">
            <a:avLst/>
          </a:prstGeom>
          <a:noFill/>
          <a:ln>
            <a:noFill/>
          </a:ln>
        </p:spPr>
        <p:txBody>
          <a:bodyPr spcFirstLastPara="1" wrap="square" lIns="91433" tIns="91433" rIns="91433" bIns="91433"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Tx/>
              <a:buNone/>
              <a:tabLst/>
              <a:defRPr/>
            </a:pPr>
            <a:r>
              <a:rPr kumimoji="0" lang="en-US" sz="1600" b="1" i="0" u="none" strike="noStrike" kern="1200" cap="none" spc="0" normalizeH="0" baseline="0" noProof="0">
                <a:ln>
                  <a:noFill/>
                </a:ln>
                <a:solidFill>
                  <a:srgbClr val="000000"/>
                </a:solidFill>
                <a:effectLst/>
                <a:uLnTx/>
                <a:uFillTx/>
                <a:latin typeface="Arial"/>
                <a:ea typeface="Arial"/>
                <a:cs typeface="Arial"/>
                <a:sym typeface="Arial"/>
              </a:rPr>
              <a:t>Measurement based care</a:t>
            </a:r>
            <a:r>
              <a:rPr kumimoji="0" lang="en-US" sz="1600" b="1" i="0" u="none" strike="noStrike" kern="1200" cap="none" spc="0" normalizeH="0" baseline="30000" noProof="0">
                <a:ln>
                  <a:noFill/>
                </a:ln>
                <a:solidFill>
                  <a:srgbClr val="000000"/>
                </a:solidFill>
                <a:effectLst/>
                <a:uLnTx/>
                <a:uFillTx/>
                <a:latin typeface="Arial"/>
                <a:ea typeface="Arial"/>
                <a:cs typeface="Arial"/>
                <a:sym typeface="Arial"/>
              </a:rPr>
              <a:t>2</a:t>
            </a:r>
            <a:r>
              <a:rPr kumimoji="0" lang="en-US" sz="1600" b="0" i="0" u="none" strike="noStrike" kern="1200" cap="none" spc="0" normalizeH="0" baseline="0" noProof="0">
                <a:ln>
                  <a:noFill/>
                </a:ln>
                <a:solidFill>
                  <a:srgbClr val="000000"/>
                </a:solidFill>
                <a:effectLst/>
                <a:uLnTx/>
                <a:uFillTx/>
                <a:latin typeface="Arial"/>
                <a:ea typeface="Arial"/>
                <a:cs typeface="Arial"/>
                <a:sym typeface="Arial"/>
              </a:rPr>
              <a:t> continuously adapts programming to evolving needs</a:t>
            </a:r>
            <a:endParaRPr kumimoji="0" sz="16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55" name="Google Shape;55;p6"/>
          <p:cNvSpPr txBox="1"/>
          <p:nvPr/>
        </p:nvSpPr>
        <p:spPr>
          <a:xfrm>
            <a:off x="1010667" y="4986933"/>
            <a:ext cx="2935600" cy="1199200"/>
          </a:xfrm>
          <a:prstGeom prst="rect">
            <a:avLst/>
          </a:prstGeom>
          <a:noFill/>
          <a:ln>
            <a:noFill/>
          </a:ln>
        </p:spPr>
        <p:txBody>
          <a:bodyPr spcFirstLastPara="1" wrap="square" lIns="91433" tIns="91433" rIns="91433" bIns="91433"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Tx/>
              <a:buNone/>
              <a:tabLst/>
              <a:defRPr/>
            </a:pPr>
            <a:r>
              <a:rPr kumimoji="0" lang="en-US" sz="1600" b="1" i="0" u="none" strike="noStrike" kern="1200" cap="none" spc="0" normalizeH="0" baseline="0" noProof="0">
                <a:ln>
                  <a:noFill/>
                </a:ln>
                <a:solidFill>
                  <a:srgbClr val="000000"/>
                </a:solidFill>
                <a:effectLst/>
                <a:uLnTx/>
                <a:uFillTx/>
                <a:latin typeface="Arial"/>
                <a:ea typeface="Arial"/>
                <a:cs typeface="Arial"/>
                <a:sym typeface="Arial"/>
              </a:rPr>
              <a:t>Clinically-based dynamic assessment</a:t>
            </a:r>
            <a:r>
              <a:rPr kumimoji="0" lang="en-US" sz="1600" b="1" i="0" u="none" strike="noStrike" kern="1200" cap="none" spc="0" normalizeH="0" baseline="30000" noProof="0">
                <a:ln>
                  <a:noFill/>
                </a:ln>
                <a:solidFill>
                  <a:srgbClr val="000000"/>
                </a:solidFill>
                <a:effectLst/>
                <a:uLnTx/>
                <a:uFillTx/>
                <a:latin typeface="Arial"/>
                <a:ea typeface="Arial"/>
                <a:cs typeface="Arial"/>
                <a:sym typeface="Arial"/>
              </a:rPr>
              <a:t>1</a:t>
            </a:r>
            <a:r>
              <a:rPr kumimoji="0" lang="en-US" sz="1600" b="1" i="0" u="none" strike="noStrike" kern="1200" cap="none" spc="0" normalizeH="0" baseline="0" noProof="0">
                <a:ln>
                  <a:noFill/>
                </a:ln>
                <a:solidFill>
                  <a:srgbClr val="000000"/>
                </a:solidFill>
                <a:effectLst/>
                <a:uLnTx/>
                <a:uFillTx/>
                <a:latin typeface="Arial"/>
                <a:ea typeface="Arial"/>
                <a:cs typeface="Arial"/>
                <a:sym typeface="Arial"/>
              </a:rPr>
              <a:t> </a:t>
            </a:r>
            <a:r>
              <a:rPr kumimoji="0" lang="en-US" sz="1600" b="0" i="0" u="none" strike="noStrike" kern="1200" cap="none" spc="0" normalizeH="0" baseline="0" noProof="0">
                <a:ln>
                  <a:noFill/>
                </a:ln>
                <a:solidFill>
                  <a:srgbClr val="000000"/>
                </a:solidFill>
                <a:effectLst/>
                <a:uLnTx/>
                <a:uFillTx/>
                <a:latin typeface="Arial"/>
                <a:ea typeface="Arial"/>
                <a:cs typeface="Arial"/>
                <a:sym typeface="Arial"/>
              </a:rPr>
              <a:t>determines condition and acuity </a:t>
            </a:r>
            <a:endParaRPr kumimoji="0" sz="16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56" name="Google Shape;56;p6"/>
          <p:cNvSpPr txBox="1"/>
          <p:nvPr/>
        </p:nvSpPr>
        <p:spPr>
          <a:xfrm>
            <a:off x="4416933" y="5002033"/>
            <a:ext cx="3441200" cy="1199200"/>
          </a:xfrm>
          <a:prstGeom prst="rect">
            <a:avLst/>
          </a:prstGeom>
          <a:noFill/>
          <a:ln>
            <a:noFill/>
          </a:ln>
        </p:spPr>
        <p:txBody>
          <a:bodyPr spcFirstLastPara="1" wrap="square" lIns="91433" tIns="91433" rIns="91433" bIns="91433"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Tx/>
              <a:buNone/>
              <a:tabLst/>
              <a:defRPr/>
            </a:pPr>
            <a:r>
              <a:rPr kumimoji="0" lang="en-US" sz="1600" b="1" i="0" u="none" strike="noStrike" kern="1200" cap="none" spc="0" normalizeH="0" baseline="0" noProof="0">
                <a:ln>
                  <a:noFill/>
                </a:ln>
                <a:solidFill>
                  <a:srgbClr val="000000"/>
                </a:solidFill>
                <a:effectLst/>
                <a:uLnTx/>
                <a:uFillTx/>
                <a:latin typeface="Arial"/>
                <a:ea typeface="Arial"/>
                <a:cs typeface="Arial"/>
                <a:sym typeface="Arial"/>
              </a:rPr>
              <a:t>Curated individualized care journey</a:t>
            </a:r>
            <a:r>
              <a:rPr kumimoji="0" lang="en-US" sz="1600" b="1" i="0" u="none" strike="noStrike" kern="1200" cap="none" spc="0" normalizeH="0" baseline="30000" noProof="0">
                <a:ln>
                  <a:noFill/>
                </a:ln>
                <a:solidFill>
                  <a:srgbClr val="000000"/>
                </a:solidFill>
                <a:effectLst/>
                <a:uLnTx/>
                <a:uFillTx/>
                <a:latin typeface="Arial"/>
                <a:ea typeface="Arial"/>
                <a:cs typeface="Arial"/>
                <a:sym typeface="Arial"/>
              </a:rPr>
              <a:t>2</a:t>
            </a:r>
            <a:r>
              <a:rPr kumimoji="0" lang="en-US" sz="1600" b="0" i="0" u="none" strike="noStrike" kern="1200" cap="none" spc="0" normalizeH="0" baseline="0" noProof="0">
                <a:ln>
                  <a:noFill/>
                </a:ln>
                <a:solidFill>
                  <a:srgbClr val="000000"/>
                </a:solidFill>
                <a:effectLst/>
                <a:uLnTx/>
                <a:uFillTx/>
                <a:latin typeface="Arial"/>
                <a:ea typeface="Arial"/>
                <a:cs typeface="Arial"/>
                <a:sym typeface="Arial"/>
              </a:rPr>
              <a:t> suggests right mix of services and provides support along the way</a:t>
            </a:r>
            <a:endParaRPr kumimoji="0" sz="16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57" name="Google Shape;57;p6"/>
          <p:cNvSpPr/>
          <p:nvPr/>
        </p:nvSpPr>
        <p:spPr>
          <a:xfrm>
            <a:off x="2238500" y="4429333"/>
            <a:ext cx="432000" cy="432000"/>
          </a:xfrm>
          <a:prstGeom prst="ellipse">
            <a:avLst/>
          </a:prstGeom>
          <a:solidFill>
            <a:schemeClr val="accent1"/>
          </a:solidFill>
          <a:ln w="1905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Tx/>
              <a:buNone/>
              <a:tabLst/>
              <a:defRPr/>
            </a:pPr>
            <a:endParaRPr kumimoji="0" sz="1867"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58" name="Google Shape;58;p6"/>
          <p:cNvSpPr txBox="1"/>
          <p:nvPr/>
        </p:nvSpPr>
        <p:spPr>
          <a:xfrm>
            <a:off x="2238700" y="4386933"/>
            <a:ext cx="432000" cy="385200"/>
          </a:xfrm>
          <a:prstGeom prst="rect">
            <a:avLst/>
          </a:prstGeom>
          <a:noFill/>
          <a:ln>
            <a:noFill/>
          </a:ln>
        </p:spPr>
        <p:txBody>
          <a:bodyPr spcFirstLastPara="1" wrap="square" lIns="121900" tIns="121900" rIns="121900" bIns="1219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300"/>
              <a:buFontTx/>
              <a:buNone/>
              <a:tabLst/>
              <a:defRPr/>
            </a:pPr>
            <a:r>
              <a:rPr kumimoji="0" lang="en-US" sz="1733" b="0" i="0" u="none" strike="noStrike" kern="1200" cap="none" spc="0" normalizeH="0" baseline="0" noProof="0">
                <a:ln>
                  <a:noFill/>
                </a:ln>
                <a:solidFill>
                  <a:srgbClr val="FFFFFF"/>
                </a:solidFill>
                <a:effectLst/>
                <a:uLnTx/>
                <a:uFillTx/>
                <a:latin typeface="Arial Black"/>
                <a:ea typeface="Arial Black"/>
                <a:cs typeface="Arial Black"/>
                <a:sym typeface="Arial Black"/>
              </a:rPr>
              <a:t>1</a:t>
            </a:r>
            <a:endParaRPr kumimoji="0" sz="1733" b="0" i="0" u="none" strike="noStrike" kern="1200" cap="none" spc="0" normalizeH="0" baseline="0" noProof="0">
              <a:ln>
                <a:noFill/>
              </a:ln>
              <a:solidFill>
                <a:srgbClr val="FFFFFF"/>
              </a:solidFill>
              <a:effectLst/>
              <a:uLnTx/>
              <a:uFillTx/>
              <a:latin typeface="Arial Black"/>
              <a:ea typeface="Arial Black"/>
              <a:cs typeface="Arial Black"/>
              <a:sym typeface="Arial Black"/>
            </a:endParaRPr>
          </a:p>
        </p:txBody>
      </p:sp>
      <p:sp>
        <p:nvSpPr>
          <p:cNvPr id="59" name="Google Shape;59;p6"/>
          <p:cNvSpPr/>
          <p:nvPr/>
        </p:nvSpPr>
        <p:spPr>
          <a:xfrm>
            <a:off x="5860433" y="4429367"/>
            <a:ext cx="432000" cy="432000"/>
          </a:xfrm>
          <a:prstGeom prst="ellipse">
            <a:avLst/>
          </a:prstGeom>
          <a:solidFill>
            <a:srgbClr val="004BC6"/>
          </a:solidFill>
          <a:ln w="1905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Tx/>
              <a:buNone/>
              <a:tabLst/>
              <a:defRPr/>
            </a:pPr>
            <a:endParaRPr kumimoji="0" sz="1867"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60" name="Google Shape;60;p6"/>
          <p:cNvSpPr txBox="1"/>
          <p:nvPr/>
        </p:nvSpPr>
        <p:spPr>
          <a:xfrm>
            <a:off x="5860633" y="4386967"/>
            <a:ext cx="432000" cy="385200"/>
          </a:xfrm>
          <a:prstGeom prst="rect">
            <a:avLst/>
          </a:prstGeom>
          <a:noFill/>
          <a:ln>
            <a:noFill/>
          </a:ln>
        </p:spPr>
        <p:txBody>
          <a:bodyPr spcFirstLastPara="1" wrap="square" lIns="121900" tIns="121900" rIns="121900" bIns="1219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300"/>
              <a:buFontTx/>
              <a:buNone/>
              <a:tabLst/>
              <a:defRPr/>
            </a:pPr>
            <a:r>
              <a:rPr kumimoji="0" lang="en-US" sz="1733" b="0" i="0" u="none" strike="noStrike" kern="1200" cap="none" spc="0" normalizeH="0" baseline="0" noProof="0">
                <a:ln>
                  <a:noFill/>
                </a:ln>
                <a:solidFill>
                  <a:srgbClr val="FFFFFF"/>
                </a:solidFill>
                <a:effectLst/>
                <a:uLnTx/>
                <a:uFillTx/>
                <a:latin typeface="Arial Black"/>
                <a:ea typeface="Arial Black"/>
                <a:cs typeface="Arial Black"/>
                <a:sym typeface="Arial Black"/>
              </a:rPr>
              <a:t>2</a:t>
            </a:r>
            <a:endParaRPr kumimoji="0" sz="1733" b="0" i="0" u="none" strike="noStrike" kern="1200" cap="none" spc="0" normalizeH="0" baseline="0" noProof="0">
              <a:ln>
                <a:noFill/>
              </a:ln>
              <a:solidFill>
                <a:srgbClr val="FFFFFF"/>
              </a:solidFill>
              <a:effectLst/>
              <a:uLnTx/>
              <a:uFillTx/>
              <a:latin typeface="Arial Black"/>
              <a:ea typeface="Arial Black"/>
              <a:cs typeface="Arial Black"/>
              <a:sym typeface="Arial Black"/>
            </a:endParaRPr>
          </a:p>
        </p:txBody>
      </p:sp>
      <p:sp>
        <p:nvSpPr>
          <p:cNvPr id="61" name="Google Shape;61;p6"/>
          <p:cNvSpPr/>
          <p:nvPr/>
        </p:nvSpPr>
        <p:spPr>
          <a:xfrm>
            <a:off x="9529017" y="4429367"/>
            <a:ext cx="432000" cy="432000"/>
          </a:xfrm>
          <a:prstGeom prst="ellipse">
            <a:avLst/>
          </a:prstGeom>
          <a:solidFill>
            <a:srgbClr val="030B3E"/>
          </a:solidFill>
          <a:ln w="1905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Tx/>
              <a:buNone/>
              <a:tabLst/>
              <a:defRPr/>
            </a:pPr>
            <a:endParaRPr kumimoji="0" sz="1867"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62" name="Google Shape;62;p6"/>
          <p:cNvSpPr txBox="1"/>
          <p:nvPr/>
        </p:nvSpPr>
        <p:spPr>
          <a:xfrm>
            <a:off x="9529217" y="4386967"/>
            <a:ext cx="432000" cy="385200"/>
          </a:xfrm>
          <a:prstGeom prst="rect">
            <a:avLst/>
          </a:prstGeom>
          <a:noFill/>
          <a:ln>
            <a:noFill/>
          </a:ln>
        </p:spPr>
        <p:txBody>
          <a:bodyPr spcFirstLastPara="1" wrap="square" lIns="121900" tIns="121900" rIns="121900" bIns="1219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300"/>
              <a:buFontTx/>
              <a:buNone/>
              <a:tabLst/>
              <a:defRPr/>
            </a:pPr>
            <a:r>
              <a:rPr kumimoji="0" lang="en-US" sz="1733" b="0" i="0" u="none" strike="noStrike" kern="1200" cap="none" spc="0" normalizeH="0" baseline="0" noProof="0">
                <a:ln>
                  <a:noFill/>
                </a:ln>
                <a:solidFill>
                  <a:srgbClr val="FFFFFF"/>
                </a:solidFill>
                <a:effectLst/>
                <a:uLnTx/>
                <a:uFillTx/>
                <a:latin typeface="Arial Black"/>
                <a:ea typeface="Arial Black"/>
                <a:cs typeface="Arial Black"/>
                <a:sym typeface="Arial Black"/>
              </a:rPr>
              <a:t>3</a:t>
            </a:r>
            <a:endParaRPr kumimoji="0" sz="1733" b="0" i="0" u="none" strike="noStrike" kern="1200" cap="none" spc="0" normalizeH="0" baseline="0" noProof="0">
              <a:ln>
                <a:noFill/>
              </a:ln>
              <a:solidFill>
                <a:srgbClr val="FFFFFF"/>
              </a:solidFill>
              <a:effectLst/>
              <a:uLnTx/>
              <a:uFillTx/>
              <a:latin typeface="Arial Black"/>
              <a:ea typeface="Arial Black"/>
              <a:cs typeface="Arial Black"/>
              <a:sym typeface="Arial Black"/>
            </a:endParaRPr>
          </a:p>
        </p:txBody>
      </p:sp>
      <p:sp>
        <p:nvSpPr>
          <p:cNvPr id="63" name="Google Shape;63;p6"/>
          <p:cNvSpPr txBox="1"/>
          <p:nvPr/>
        </p:nvSpPr>
        <p:spPr>
          <a:xfrm>
            <a:off x="4589181" y="6323065"/>
            <a:ext cx="1958400" cy="432000"/>
          </a:xfrm>
          <a:prstGeom prst="rect">
            <a:avLst/>
          </a:prstGeom>
          <a:noFill/>
          <a:ln>
            <a:noFill/>
          </a:ln>
        </p:spPr>
        <p:txBody>
          <a:bodyPr spcFirstLastPara="1" wrap="square" lIns="121900" tIns="121900" rIns="121900" bIns="121900" anchor="t" anchorCtr="0">
            <a:noAutofit/>
          </a:bodyPr>
          <a:lstStyle/>
          <a:p>
            <a:pPr marL="114297" marR="0" lvl="0" indent="-88898" algn="l" defTabSz="914400" rtl="0" eaLnBrk="1" fontAlgn="auto" latinLnBrk="0" hangingPunct="1">
              <a:lnSpc>
                <a:spcPct val="100000"/>
              </a:lnSpc>
              <a:spcBef>
                <a:spcPts val="0"/>
              </a:spcBef>
              <a:spcAft>
                <a:spcPts val="0"/>
              </a:spcAft>
              <a:buClr>
                <a:srgbClr val="000000"/>
              </a:buClr>
              <a:buSzPts val="600"/>
              <a:buFont typeface="Arial"/>
              <a:buAutoNum type="arabicPeriod"/>
              <a:tabLst/>
              <a:defRPr/>
            </a:pPr>
            <a:r>
              <a:rPr kumimoji="0" lang="en-US" sz="800" b="0" i="0" u="none" strike="noStrike" kern="1200" cap="none" spc="0" normalizeH="0" baseline="0" noProof="0">
                <a:ln>
                  <a:noFill/>
                </a:ln>
                <a:solidFill>
                  <a:srgbClr val="000000"/>
                </a:solidFill>
                <a:effectLst/>
                <a:uLnTx/>
                <a:uFillTx/>
                <a:latin typeface="Arial"/>
                <a:ea typeface="Arial"/>
                <a:cs typeface="Arial"/>
                <a:sym typeface="Arial"/>
              </a:rPr>
              <a:t>Expanded capability</a:t>
            </a:r>
            <a:endParaRPr kumimoji="0" sz="800" b="0" i="0" u="none" strike="noStrike" kern="1200" cap="none" spc="0" normalizeH="0" baseline="0" noProof="0">
              <a:ln>
                <a:noFill/>
              </a:ln>
              <a:solidFill>
                <a:srgbClr val="000000"/>
              </a:solidFill>
              <a:effectLst/>
              <a:uLnTx/>
              <a:uFillTx/>
              <a:latin typeface="Arial"/>
              <a:ea typeface="Arial"/>
              <a:cs typeface="Arial"/>
              <a:sym typeface="Arial"/>
            </a:endParaRPr>
          </a:p>
          <a:p>
            <a:pPr marL="114297" marR="0" lvl="0" indent="-88898" algn="l" defTabSz="914400" rtl="0" eaLnBrk="1" fontAlgn="auto" latinLnBrk="0" hangingPunct="1">
              <a:lnSpc>
                <a:spcPct val="100000"/>
              </a:lnSpc>
              <a:spcBef>
                <a:spcPts val="0"/>
              </a:spcBef>
              <a:spcAft>
                <a:spcPts val="0"/>
              </a:spcAft>
              <a:buClr>
                <a:srgbClr val="000000"/>
              </a:buClr>
              <a:buSzPts val="600"/>
              <a:buFont typeface="Arial"/>
              <a:buAutoNum type="arabicPeriod"/>
              <a:tabLst/>
              <a:defRPr/>
            </a:pPr>
            <a:r>
              <a:rPr kumimoji="0" lang="en-US" sz="800" b="0" i="0" u="none" strike="noStrike" kern="1200" cap="none" spc="0" normalizeH="0" baseline="0" noProof="0">
                <a:ln>
                  <a:noFill/>
                </a:ln>
                <a:solidFill>
                  <a:srgbClr val="000000"/>
                </a:solidFill>
                <a:effectLst/>
                <a:uLnTx/>
                <a:uFillTx/>
                <a:latin typeface="Arial"/>
                <a:ea typeface="Arial"/>
                <a:cs typeface="Arial"/>
                <a:sym typeface="Arial"/>
              </a:rPr>
              <a:t>New capability</a:t>
            </a:r>
            <a:endParaRPr kumimoji="0" sz="800" b="0" i="0" u="none" strike="noStrike" kern="120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302260607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9" name="Google Shape;83;p4">
            <a:extLst>
              <a:ext uri="{FF2B5EF4-FFF2-40B4-BE49-F238E27FC236}">
                <a16:creationId xmlns:a16="http://schemas.microsoft.com/office/drawing/2014/main" id="{D05ED5B7-486D-A546-B342-088B9F87C6FC}"/>
              </a:ext>
            </a:extLst>
          </p:cNvPr>
          <p:cNvSpPr txBox="1">
            <a:spLocks/>
          </p:cNvSpPr>
          <p:nvPr/>
        </p:nvSpPr>
        <p:spPr>
          <a:xfrm>
            <a:off x="4768362" y="2306553"/>
            <a:ext cx="6534457" cy="3405365"/>
          </a:xfrm>
          <a:prstGeom prst="rect">
            <a:avLst/>
          </a:prstGeom>
          <a:noFill/>
          <a:ln>
            <a:noFill/>
          </a:ln>
        </p:spPr>
        <p:txBody>
          <a:bodyPr spcFirstLastPara="1" wrap="square" lIns="121900" tIns="60933" rIns="121900" bIns="60933"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133" b="1" i="0" u="none" strike="noStrike" kern="1200" cap="none" spc="0" normalizeH="0" baseline="0" noProof="0" dirty="0">
                <a:ln>
                  <a:noFill/>
                </a:ln>
                <a:solidFill>
                  <a:srgbClr val="000000"/>
                </a:solidFill>
                <a:effectLst/>
                <a:uLnTx/>
                <a:uFillTx/>
                <a:latin typeface="Arial"/>
                <a:cs typeface="Arial"/>
                <a:sym typeface="Arial"/>
              </a:rPr>
              <a:t>Creating a comprehensive platform </a:t>
            </a:r>
            <a:r>
              <a:rPr kumimoji="0" lang="en-US" sz="2133" b="0" i="0" u="none" strike="noStrike" kern="1200" cap="none" spc="0" normalizeH="0" baseline="0" noProof="0" dirty="0">
                <a:ln>
                  <a:noFill/>
                </a:ln>
                <a:solidFill>
                  <a:srgbClr val="000000"/>
                </a:solidFill>
                <a:effectLst/>
                <a:uLnTx/>
                <a:uFillTx/>
                <a:latin typeface="Arial"/>
                <a:cs typeface="Arial"/>
                <a:sym typeface="Arial"/>
              </a:rPr>
              <a:t>for virtual healthcare delivery across the complete continuum of care.</a:t>
            </a:r>
            <a:br>
              <a:rPr kumimoji="0" lang="en-US" sz="2133" b="0" i="0" u="none" strike="noStrike" kern="1200" cap="none" spc="0" normalizeH="0" baseline="0" noProof="0" dirty="0">
                <a:ln>
                  <a:noFill/>
                </a:ln>
                <a:solidFill>
                  <a:srgbClr val="000000"/>
                </a:solidFill>
                <a:effectLst/>
                <a:uLnTx/>
                <a:uFillTx/>
                <a:latin typeface="Arial"/>
                <a:cs typeface="Arial"/>
                <a:sym typeface="Arial"/>
              </a:rPr>
            </a:br>
            <a:endParaRPr kumimoji="0" lang="en-US" sz="2133" b="0" i="0" u="none" strike="noStrike" kern="120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133" b="1" i="0" u="none" strike="noStrike" kern="1200" cap="none" spc="0" normalizeH="0" baseline="0" noProof="0" dirty="0">
                <a:ln>
                  <a:noFill/>
                </a:ln>
                <a:solidFill>
                  <a:srgbClr val="000000"/>
                </a:solidFill>
                <a:effectLst/>
                <a:uLnTx/>
                <a:uFillTx/>
                <a:latin typeface="Arial"/>
                <a:cs typeface="Arial"/>
                <a:sym typeface="Arial"/>
              </a:rPr>
              <a:t>Combining clinical expertise </a:t>
            </a:r>
            <a:r>
              <a:rPr kumimoji="0" lang="en-US" sz="2133" b="0" i="0" u="none" strike="noStrike" kern="1200" cap="none" spc="0" normalizeH="0" baseline="0" noProof="0" dirty="0">
                <a:ln>
                  <a:noFill/>
                </a:ln>
                <a:solidFill>
                  <a:srgbClr val="000000"/>
                </a:solidFill>
                <a:effectLst/>
                <a:uLnTx/>
                <a:uFillTx/>
                <a:latin typeface="Arial"/>
                <a:cs typeface="Arial"/>
                <a:sym typeface="Arial"/>
              </a:rPr>
              <a:t>with deeper, more comprehensive consumer health insights to deliver the highest quality care and improve outcomes.</a:t>
            </a:r>
            <a:br>
              <a:rPr kumimoji="0" lang="en-US" sz="2133" b="0" i="0" u="none" strike="noStrike" kern="1200" cap="none" spc="0" normalizeH="0" baseline="0" noProof="0" dirty="0">
                <a:ln>
                  <a:noFill/>
                </a:ln>
                <a:solidFill>
                  <a:srgbClr val="000000"/>
                </a:solidFill>
                <a:effectLst/>
                <a:uLnTx/>
                <a:uFillTx/>
                <a:latin typeface="Arial"/>
                <a:cs typeface="Arial"/>
                <a:sym typeface="Arial"/>
              </a:rPr>
            </a:br>
            <a:endParaRPr kumimoji="0" lang="en-US" sz="2133" b="0" i="0" u="none" strike="noStrike" kern="120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133" b="1" i="0" u="none" strike="noStrike" kern="1200" cap="none" spc="0" normalizeH="0" baseline="0" noProof="0" dirty="0">
                <a:ln>
                  <a:noFill/>
                </a:ln>
                <a:solidFill>
                  <a:srgbClr val="000000"/>
                </a:solidFill>
                <a:effectLst/>
                <a:uLnTx/>
                <a:uFillTx/>
                <a:latin typeface="Arial"/>
                <a:cs typeface="Arial"/>
                <a:sym typeface="Arial"/>
              </a:rPr>
              <a:t>Bringing millions more consumers into virtual care </a:t>
            </a:r>
            <a:r>
              <a:rPr kumimoji="0" lang="en-US" sz="2133" b="0" i="0" u="none" strike="noStrike" kern="1200" cap="none" spc="0" normalizeH="0" baseline="0" noProof="0" dirty="0">
                <a:ln>
                  <a:noFill/>
                </a:ln>
                <a:solidFill>
                  <a:srgbClr val="000000"/>
                </a:solidFill>
                <a:effectLst/>
                <a:uLnTx/>
                <a:uFillTx/>
                <a:latin typeface="Arial"/>
                <a:cs typeface="Arial"/>
                <a:sym typeface="Arial"/>
              </a:rPr>
              <a:t>and building even deeper relationships.</a:t>
            </a:r>
          </a:p>
        </p:txBody>
      </p:sp>
      <p:pic>
        <p:nvPicPr>
          <p:cNvPr id="16" name="Picture 15" descr="A picture containing drawing&#10;&#10;Description automatically generated">
            <a:extLst>
              <a:ext uri="{FF2B5EF4-FFF2-40B4-BE49-F238E27FC236}">
                <a16:creationId xmlns:a16="http://schemas.microsoft.com/office/drawing/2014/main" id="{05E2BD1D-6F5B-C043-A452-B34BB3FDE02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524003" y="2524780"/>
            <a:ext cx="2291264" cy="744371"/>
          </a:xfrm>
          <a:prstGeom prst="rect">
            <a:avLst/>
          </a:prstGeom>
        </p:spPr>
      </p:pic>
      <p:sp>
        <p:nvSpPr>
          <p:cNvPr id="8" name="Google Shape;82;p4">
            <a:extLst>
              <a:ext uri="{FF2B5EF4-FFF2-40B4-BE49-F238E27FC236}">
                <a16:creationId xmlns:a16="http://schemas.microsoft.com/office/drawing/2014/main" id="{0F7A9744-0DCD-074A-87BE-6DC4E69D3895}"/>
              </a:ext>
            </a:extLst>
          </p:cNvPr>
          <p:cNvSpPr txBox="1">
            <a:spLocks noGrp="1"/>
          </p:cNvSpPr>
          <p:nvPr>
            <p:ph type="title"/>
          </p:nvPr>
        </p:nvSpPr>
        <p:spPr>
          <a:xfrm>
            <a:off x="609600" y="365757"/>
            <a:ext cx="8923867" cy="1146048"/>
          </a:xfrm>
          <a:prstGeom prst="rect">
            <a:avLst/>
          </a:prstGeom>
          <a:noFill/>
          <a:ln>
            <a:noFill/>
          </a:ln>
        </p:spPr>
        <p:txBody>
          <a:bodyPr spcFirstLastPara="1" vert="horz" wrap="square" lIns="121900" tIns="121920" rIns="121900" bIns="121920" rtlCol="0" anchor="t" anchorCtr="0">
            <a:noAutofit/>
          </a:bodyPr>
          <a:lstStyle/>
          <a:p>
            <a:pPr>
              <a:lnSpc>
                <a:spcPct val="100000"/>
              </a:lnSpc>
            </a:pPr>
            <a:r>
              <a:rPr lang="en-US" dirty="0"/>
              <a:t>Teladoc Health and Livongo to Merge</a:t>
            </a:r>
          </a:p>
        </p:txBody>
      </p:sp>
      <p:sp>
        <p:nvSpPr>
          <p:cNvPr id="3" name="Rectangle 2">
            <a:extLst>
              <a:ext uri="{FF2B5EF4-FFF2-40B4-BE49-F238E27FC236}">
                <a16:creationId xmlns:a16="http://schemas.microsoft.com/office/drawing/2014/main" id="{55628CF1-A2F5-4F4D-BCDE-5ABA5FF27C9F}"/>
              </a:ext>
            </a:extLst>
          </p:cNvPr>
          <p:cNvSpPr/>
          <p:nvPr/>
        </p:nvSpPr>
        <p:spPr>
          <a:xfrm>
            <a:off x="662209" y="1055420"/>
            <a:ext cx="11174192" cy="74879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prstClr val="black"/>
              </a:buClr>
              <a:buSzPts val="1600"/>
              <a:buFontTx/>
              <a:buNone/>
              <a:tabLst/>
              <a:defRPr/>
            </a:pPr>
            <a:r>
              <a:rPr kumimoji="0" lang="en-US" sz="2133" b="0" i="0" u="none" strike="noStrike" kern="1200" cap="none" spc="0" normalizeH="0" baseline="0" noProof="0" dirty="0">
                <a:ln>
                  <a:noFill/>
                </a:ln>
                <a:solidFill>
                  <a:prstClr val="black"/>
                </a:solidFill>
                <a:effectLst/>
                <a:uLnTx/>
                <a:uFillTx/>
                <a:latin typeface="Calibri" panose="020F0502020204030204"/>
                <a:ea typeface="+mn-ea"/>
                <a:cs typeface="+mn-cs"/>
              </a:rPr>
              <a:t>A single comprehensive partner across the full spectrum of consumer-centered virtual health and care.</a:t>
            </a:r>
          </a:p>
        </p:txBody>
      </p:sp>
      <p:pic>
        <p:nvPicPr>
          <p:cNvPr id="6" name="Picture 5" descr="A picture containing drawing&#10;&#10;Description automatically generated">
            <a:extLst>
              <a:ext uri="{FF2B5EF4-FFF2-40B4-BE49-F238E27FC236}">
                <a16:creationId xmlns:a16="http://schemas.microsoft.com/office/drawing/2014/main" id="{A713961D-5A20-8E4F-910D-A9B40882F7AC}"/>
              </a:ext>
            </a:extLst>
          </p:cNvPr>
          <p:cNvPicPr>
            <a:picLocks noChangeAspect="1"/>
          </p:cNvPicPr>
          <p:nvPr/>
        </p:nvPicPr>
        <p:blipFill>
          <a:blip r:embed="rId4"/>
          <a:stretch>
            <a:fillRect/>
          </a:stretch>
        </p:blipFill>
        <p:spPr>
          <a:xfrm>
            <a:off x="1133153" y="4414509"/>
            <a:ext cx="2682115" cy="510879"/>
          </a:xfrm>
          <a:prstGeom prst="rect">
            <a:avLst/>
          </a:prstGeom>
        </p:spPr>
      </p:pic>
      <p:cxnSp>
        <p:nvCxnSpPr>
          <p:cNvPr id="17" name="Straight Connector 16">
            <a:extLst>
              <a:ext uri="{FF2B5EF4-FFF2-40B4-BE49-F238E27FC236}">
                <a16:creationId xmlns:a16="http://schemas.microsoft.com/office/drawing/2014/main" id="{E2F31796-F174-3249-87CA-893EDFC3544F}"/>
              </a:ext>
            </a:extLst>
          </p:cNvPr>
          <p:cNvCxnSpPr>
            <a:cxnSpLocks/>
          </p:cNvCxnSpPr>
          <p:nvPr/>
        </p:nvCxnSpPr>
        <p:spPr>
          <a:xfrm>
            <a:off x="4340088" y="2306553"/>
            <a:ext cx="0" cy="3406007"/>
          </a:xfrm>
          <a:prstGeom prst="line">
            <a:avLst/>
          </a:prstGeom>
          <a:ln w="76200">
            <a:gradFill>
              <a:gsLst>
                <a:gs pos="0">
                  <a:srgbClr val="5949A7"/>
                </a:gs>
                <a:gs pos="100000">
                  <a:schemeClr val="accent1"/>
                </a:gs>
              </a:gsLst>
              <a:lin ang="5400000" scaled="1"/>
            </a:gra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8730462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571B8-04B2-47D3-B7D7-064A3CBE411D}"/>
              </a:ext>
            </a:extLst>
          </p:cNvPr>
          <p:cNvSpPr>
            <a:spLocks noGrp="1"/>
          </p:cNvSpPr>
          <p:nvPr>
            <p:ph type="title"/>
          </p:nvPr>
        </p:nvSpPr>
        <p:spPr/>
        <p:txBody>
          <a:bodyPr/>
          <a:lstStyle/>
          <a:p>
            <a:pPr algn="ctr"/>
            <a:r>
              <a:rPr lang="en-US" b="1" u="sng" cap="small" dirty="0"/>
              <a:t>State Opioid Response Grant 2 </a:t>
            </a:r>
            <a:r>
              <a:rPr lang="en-US" b="1" u="sng" dirty="0"/>
              <a:t>– SOR2</a:t>
            </a:r>
          </a:p>
        </p:txBody>
      </p:sp>
      <p:sp>
        <p:nvSpPr>
          <p:cNvPr id="3" name="Content Placeholder 2">
            <a:extLst>
              <a:ext uri="{FF2B5EF4-FFF2-40B4-BE49-F238E27FC236}">
                <a16:creationId xmlns:a16="http://schemas.microsoft.com/office/drawing/2014/main" id="{9BD7678B-A96E-4DEA-9654-DD006CD64F63}"/>
              </a:ext>
            </a:extLst>
          </p:cNvPr>
          <p:cNvSpPr>
            <a:spLocks noGrp="1"/>
          </p:cNvSpPr>
          <p:nvPr>
            <p:ph idx="1"/>
          </p:nvPr>
        </p:nvSpPr>
        <p:spPr>
          <a:xfrm>
            <a:off x="1379378" y="1690688"/>
            <a:ext cx="10128379" cy="4351338"/>
          </a:xfrm>
        </p:spPr>
        <p:txBody>
          <a:bodyPr>
            <a:normAutofit/>
          </a:bodyPr>
          <a:lstStyle/>
          <a:p>
            <a:r>
              <a:rPr lang="en-US" dirty="0"/>
              <a:t>SOR2 = MSSM3: </a:t>
            </a:r>
          </a:p>
          <a:p>
            <a:pPr lvl="1"/>
            <a:r>
              <a:rPr lang="en-US" dirty="0"/>
              <a:t>DATA Waiver requirement for all eligible medical staff</a:t>
            </a:r>
          </a:p>
          <a:p>
            <a:pPr lvl="1"/>
            <a:r>
              <a:rPr lang="en-US" dirty="0"/>
              <a:t>Includes Stimulant Use Disorder</a:t>
            </a:r>
          </a:p>
          <a:p>
            <a:pPr lvl="1"/>
            <a:r>
              <a:rPr lang="en-US" dirty="0"/>
              <a:t>Specific EBP’s required for treatment programs</a:t>
            </a:r>
          </a:p>
          <a:p>
            <a:pPr lvl="1"/>
            <a:r>
              <a:rPr lang="en-US" dirty="0"/>
              <a:t>Must have new GPRA if transferring from SOR1</a:t>
            </a:r>
          </a:p>
          <a:p>
            <a:pPr lvl="1"/>
            <a:r>
              <a:rPr lang="en-US" dirty="0"/>
              <a:t>Request for Proposal: </a:t>
            </a:r>
          </a:p>
          <a:p>
            <a:pPr marL="914400" lvl="2" indent="0">
              <a:buNone/>
            </a:pPr>
            <a:r>
              <a:rPr lang="en-US" dirty="0">
                <a:hlinkClick r:id="rId2"/>
              </a:rPr>
              <a:t>State Opioid Response 2 Funding Request for Proposals | sefbhn.org</a:t>
            </a:r>
            <a:endParaRPr lang="en-US" dirty="0"/>
          </a:p>
          <a:p>
            <a:pPr lvl="1"/>
            <a:endParaRPr lang="en-US" dirty="0"/>
          </a:p>
          <a:p>
            <a:r>
              <a:rPr lang="en-US" dirty="0"/>
              <a:t>SOR1 = MSSM2 </a:t>
            </a:r>
          </a:p>
          <a:p>
            <a:pPr lvl="1"/>
            <a:r>
              <a:rPr lang="en-US" dirty="0"/>
              <a:t>If you have lapse from 1</a:t>
            </a:r>
            <a:r>
              <a:rPr lang="en-US" baseline="30000" dirty="0"/>
              <a:t>st</a:t>
            </a:r>
            <a:r>
              <a:rPr lang="en-US" dirty="0"/>
              <a:t> quarter, please continue to billed under MSSM2</a:t>
            </a:r>
          </a:p>
        </p:txBody>
      </p:sp>
    </p:spTree>
    <p:extLst>
      <p:ext uri="{BB962C8B-B14F-4D97-AF65-F5344CB8AC3E}">
        <p14:creationId xmlns:p14="http://schemas.microsoft.com/office/powerpoint/2010/main" val="389840993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38E9A54-4B96-4B41-9101-39CE84C0773B}"/>
              </a:ext>
            </a:extLst>
          </p:cNvPr>
          <p:cNvSpPr>
            <a:spLocks noGrp="1"/>
          </p:cNvSpPr>
          <p:nvPr>
            <p:ph type="title"/>
          </p:nvPr>
        </p:nvSpPr>
        <p:spPr/>
        <p:txBody>
          <a:bodyPr/>
          <a:lstStyle/>
          <a:p>
            <a:r>
              <a:rPr lang="en-US" dirty="0"/>
              <a:t>PPEs and Telephone Number Changes</a:t>
            </a:r>
          </a:p>
        </p:txBody>
      </p:sp>
      <p:sp>
        <p:nvSpPr>
          <p:cNvPr id="5" name="Content Placeholder 4">
            <a:extLst>
              <a:ext uri="{FF2B5EF4-FFF2-40B4-BE49-F238E27FC236}">
                <a16:creationId xmlns:a16="http://schemas.microsoft.com/office/drawing/2014/main" id="{D6F09021-4D0B-4835-A718-FB0AA23E1BBC}"/>
              </a:ext>
            </a:extLst>
          </p:cNvPr>
          <p:cNvSpPr>
            <a:spLocks noGrp="1"/>
          </p:cNvSpPr>
          <p:nvPr>
            <p:ph sz="half" idx="1"/>
          </p:nvPr>
        </p:nvSpPr>
        <p:spPr/>
        <p:txBody>
          <a:bodyPr>
            <a:noAutofit/>
          </a:bodyPr>
          <a:lstStyle/>
          <a:p>
            <a:r>
              <a:rPr lang="en-US" sz="2400" b="1" dirty="0"/>
              <a:t>PPEs waiting for pick up</a:t>
            </a:r>
          </a:p>
          <a:p>
            <a:r>
              <a:rPr lang="en-US" sz="2400" b="1" dirty="0"/>
              <a:t>MASKS</a:t>
            </a:r>
          </a:p>
          <a:p>
            <a:r>
              <a:rPr lang="en-US" sz="2400" b="1" dirty="0"/>
              <a:t>Hand Sanitizer</a:t>
            </a:r>
          </a:p>
          <a:p>
            <a:r>
              <a:rPr lang="en-US" sz="2400" b="1" dirty="0"/>
              <a:t>Gloves </a:t>
            </a:r>
          </a:p>
          <a:p>
            <a:r>
              <a:rPr lang="en-US" sz="2400" b="1" dirty="0"/>
              <a:t>Gowns </a:t>
            </a:r>
          </a:p>
          <a:p>
            <a:r>
              <a:rPr lang="en-US" sz="2400" b="1" dirty="0"/>
              <a:t>Goggles </a:t>
            </a:r>
          </a:p>
          <a:p>
            <a:r>
              <a:rPr lang="en-US" sz="2400" b="1" dirty="0"/>
              <a:t>Face Shields</a:t>
            </a:r>
          </a:p>
        </p:txBody>
      </p:sp>
      <p:sp>
        <p:nvSpPr>
          <p:cNvPr id="6" name="Content Placeholder 5">
            <a:extLst>
              <a:ext uri="{FF2B5EF4-FFF2-40B4-BE49-F238E27FC236}">
                <a16:creationId xmlns:a16="http://schemas.microsoft.com/office/drawing/2014/main" id="{33A01A1B-4E25-49C4-8869-75E8444668FE}"/>
              </a:ext>
            </a:extLst>
          </p:cNvPr>
          <p:cNvSpPr>
            <a:spLocks noGrp="1"/>
          </p:cNvSpPr>
          <p:nvPr>
            <p:ph sz="half" idx="2"/>
          </p:nvPr>
        </p:nvSpPr>
        <p:spPr/>
        <p:txBody>
          <a:bodyPr/>
          <a:lstStyle/>
          <a:p>
            <a:r>
              <a:rPr lang="en-US" b="1" dirty="0"/>
              <a:t>SEFBHN phone numbers have changed</a:t>
            </a:r>
          </a:p>
          <a:p>
            <a:r>
              <a:rPr lang="en-US" b="1" dirty="0"/>
              <a:t>Staff listing on the website</a:t>
            </a:r>
          </a:p>
          <a:p>
            <a:r>
              <a:rPr lang="en-US" b="1" dirty="0"/>
              <a:t>Also the main number has a directory</a:t>
            </a:r>
          </a:p>
          <a:p>
            <a:r>
              <a:rPr lang="en-US" b="1" dirty="0"/>
              <a:t>On email signature</a:t>
            </a:r>
          </a:p>
        </p:txBody>
      </p:sp>
    </p:spTree>
    <p:extLst>
      <p:ext uri="{BB962C8B-B14F-4D97-AF65-F5344CB8AC3E}">
        <p14:creationId xmlns:p14="http://schemas.microsoft.com/office/powerpoint/2010/main" val="232627518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gradFill>
          <a:gsLst>
            <a:gs pos="80000">
              <a:srgbClr val="3164BD"/>
            </a:gs>
            <a:gs pos="0">
              <a:schemeClr val="accent5">
                <a:lumMod val="40000"/>
                <a:lumOff val="60000"/>
              </a:schemeClr>
            </a:gs>
            <a:gs pos="29000">
              <a:schemeClr val="accent1">
                <a:lumMod val="20000"/>
                <a:lumOff val="80000"/>
              </a:schemeClr>
            </a:gs>
            <a:gs pos="100000">
              <a:schemeClr val="accent1">
                <a:hueOff val="0"/>
                <a:satOff val="0"/>
                <a:lumOff val="0"/>
                <a:alphaOff val="0"/>
                <a:lumMod val="99000"/>
                <a:satMod val="120000"/>
                <a:shade val="78000"/>
              </a:schemeClr>
            </a:gs>
          </a:gsLst>
          <a:lin ang="5400000" scaled="0"/>
        </a:gra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0D7CFE3-D69B-40C2-8A37-3DBAC5EB05E7}"/>
              </a:ext>
            </a:extLst>
          </p:cNvPr>
          <p:cNvSpPr txBox="1"/>
          <p:nvPr/>
        </p:nvSpPr>
        <p:spPr>
          <a:xfrm>
            <a:off x="0" y="-3229762"/>
            <a:ext cx="12192000" cy="951029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House Bill 945 Organizational Framework</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for Fiscal Year 20-21</a:t>
            </a:r>
            <a:b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b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 </a:t>
            </a:r>
            <a:b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b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Mobile Response Team Actions:</a:t>
            </a:r>
            <a:b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b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Requested MRT leadership to conduct complete the self-assessment tool.</a:t>
            </a:r>
            <a:b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b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V</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alidate MRT self-assessment, specifically addressing gaps compared to HB 945 and available resources.</a:t>
            </a:r>
            <a:b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b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Provide training / education to Child Welfare around MRT changes &amp; requirements.</a:t>
            </a:r>
            <a:b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b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Engage and educate each School District including Charter Schools re: MRT model protocols. </a:t>
            </a:r>
            <a:b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b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Collaboratively develop geographic specific Outreach Plan for each MRT.</a:t>
            </a:r>
            <a:b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b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 </a:t>
            </a:r>
            <a:b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b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Coordinated System of Care Planning Process:</a:t>
            </a:r>
            <a:b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b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The plan must include and integrate all services “</a:t>
            </a: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funded by the state’s child-serving systems.”</a:t>
            </a:r>
            <a:b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b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Provide opportunities for the ME’s Board of Directors to serve as a driving force behind the final plan to be implemented.  </a:t>
            </a:r>
            <a:b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b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Establish membership of a Steering Committee comprised of key stakeholders.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Leverage existing forums that include many of the players important in this planning process, i.e. DCF Community Alliance,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the Local Review Teams (LRT), Juvenile Justice Circuit Advisory Boards, etc. </a:t>
            </a: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b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b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Incorporate the current triennial Behavioral Health Needs Assessment into planning process. </a:t>
            </a: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b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b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Incorporate all known quality assessment reports including the legislatively required Assessment of the Quality of Care in CSUs.</a:t>
            </a: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Care Coordination Framework:</a:t>
            </a:r>
            <a:b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b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DCF &amp; AHCA began identifying youth who are high utilizers of crisis stabilization services “</a:t>
            </a: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funded through the department</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and provide services within “</a:t>
            </a: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available resources</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 i.e. Managing Entities.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DCF and AHCA to report quarterly to the Legislature actions taken by both agencies.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DCF to (re)define priority populations who would benefit most from Care Coordination expected to include high-need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adolescents transitioning to the adult system of care.</a:t>
            </a:r>
            <a:b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b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Education for MMA Plans around ME’s role/understanding of what we do for High Utilizers/Care Coordination.</a:t>
            </a:r>
            <a:b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b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C7F033ED-7927-4257-B0BB-8906083FB3E9}"/>
              </a:ext>
            </a:extLst>
          </p:cNvPr>
          <p:cNvPicPr>
            <a:picLocks noChangeAspect="1"/>
          </p:cNvPicPr>
          <p:nvPr/>
        </p:nvPicPr>
        <p:blipFill>
          <a:blip r:embed="rId2"/>
          <a:stretch>
            <a:fillRect/>
          </a:stretch>
        </p:blipFill>
        <p:spPr>
          <a:xfrm>
            <a:off x="167780" y="142613"/>
            <a:ext cx="2847079" cy="688908"/>
          </a:xfrm>
          <a:prstGeom prst="rect">
            <a:avLst/>
          </a:prstGeom>
        </p:spPr>
      </p:pic>
    </p:spTree>
    <p:extLst>
      <p:ext uri="{BB962C8B-B14F-4D97-AF65-F5344CB8AC3E}">
        <p14:creationId xmlns:p14="http://schemas.microsoft.com/office/powerpoint/2010/main" val="369950522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A6735B66-6116-453A-BB5F-F2E1B4972801}"/>
              </a:ext>
            </a:extLst>
          </p:cNvPr>
          <p:cNvCxnSpPr>
            <a:cxnSpLocks/>
          </p:cNvCxnSpPr>
          <p:nvPr/>
        </p:nvCxnSpPr>
        <p:spPr>
          <a:xfrm>
            <a:off x="5587068" y="4285492"/>
            <a:ext cx="3263317"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2" name="Diagram 1">
            <a:extLst>
              <a:ext uri="{FF2B5EF4-FFF2-40B4-BE49-F238E27FC236}">
                <a16:creationId xmlns:a16="http://schemas.microsoft.com/office/drawing/2014/main" id="{16BCE729-CE77-4E6D-B467-A8ED9498ECA5}"/>
              </a:ext>
            </a:extLst>
          </p:cNvPr>
          <p:cNvGraphicFramePr/>
          <p:nvPr/>
        </p:nvGraphicFramePr>
        <p:xfrm>
          <a:off x="483205" y="0"/>
          <a:ext cx="12636137" cy="67169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167AF28D-B978-4DD3-A4D6-A1F7EB0B7CEA}"/>
              </a:ext>
            </a:extLst>
          </p:cNvPr>
          <p:cNvPicPr>
            <a:picLocks noChangeAspect="1"/>
          </p:cNvPicPr>
          <p:nvPr/>
        </p:nvPicPr>
        <p:blipFill>
          <a:blip r:embed="rId7"/>
          <a:stretch>
            <a:fillRect/>
          </a:stretch>
        </p:blipFill>
        <p:spPr>
          <a:xfrm>
            <a:off x="4163528" y="141049"/>
            <a:ext cx="2847079" cy="688908"/>
          </a:xfrm>
          <a:prstGeom prst="rect">
            <a:avLst/>
          </a:prstGeom>
        </p:spPr>
      </p:pic>
      <p:sp>
        <p:nvSpPr>
          <p:cNvPr id="5" name="TextBox 4">
            <a:extLst>
              <a:ext uri="{FF2B5EF4-FFF2-40B4-BE49-F238E27FC236}">
                <a16:creationId xmlns:a16="http://schemas.microsoft.com/office/drawing/2014/main" id="{B1AFAF9E-6C70-4EE2-BAAC-AEBC6C9ACD2B}"/>
              </a:ext>
            </a:extLst>
          </p:cNvPr>
          <p:cNvSpPr txBox="1"/>
          <p:nvPr/>
        </p:nvSpPr>
        <p:spPr>
          <a:xfrm>
            <a:off x="3439486" y="971006"/>
            <a:ext cx="490410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House Bill 945 Planning Organizational Chart</a:t>
            </a:r>
          </a:p>
        </p:txBody>
      </p:sp>
      <p:sp>
        <p:nvSpPr>
          <p:cNvPr id="6" name="Rectangle: Rounded Corners 5">
            <a:extLst>
              <a:ext uri="{FF2B5EF4-FFF2-40B4-BE49-F238E27FC236}">
                <a16:creationId xmlns:a16="http://schemas.microsoft.com/office/drawing/2014/main" id="{654CF08E-9FB0-4EA4-B7C9-8A07985F58CA}"/>
              </a:ext>
            </a:extLst>
          </p:cNvPr>
          <p:cNvSpPr/>
          <p:nvPr/>
        </p:nvSpPr>
        <p:spPr>
          <a:xfrm>
            <a:off x="1803633" y="4379053"/>
            <a:ext cx="1258349" cy="469783"/>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solidFill>
                <a:effectLst/>
                <a:uLnTx/>
                <a:uFillTx/>
                <a:latin typeface="Calibri" panose="020F0502020204030204"/>
                <a:ea typeface="+mn-ea"/>
                <a:cs typeface="+mn-cs"/>
              </a:rPr>
              <a:t>Led by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solidFill>
                <a:effectLst/>
                <a:uLnTx/>
                <a:uFillTx/>
                <a:latin typeface="Calibri" panose="020F0502020204030204"/>
                <a:ea typeface="+mn-ea"/>
                <a:cs typeface="+mn-cs"/>
              </a:rPr>
              <a:t>Ann Berner and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solidFill>
                <a:effectLst/>
                <a:uLnTx/>
                <a:uFillTx/>
                <a:latin typeface="Calibri" panose="020F0502020204030204"/>
                <a:ea typeface="+mn-ea"/>
                <a:cs typeface="+mn-cs"/>
              </a:rPr>
              <a:t>Jill Sorensen</a:t>
            </a:r>
          </a:p>
        </p:txBody>
      </p:sp>
      <p:sp>
        <p:nvSpPr>
          <p:cNvPr id="7" name="Rectangle: Rounded Corners 6">
            <a:extLst>
              <a:ext uri="{FF2B5EF4-FFF2-40B4-BE49-F238E27FC236}">
                <a16:creationId xmlns:a16="http://schemas.microsoft.com/office/drawing/2014/main" id="{D2B3F0F9-3F2A-4EBE-9B6D-CE03839D1CCE}"/>
              </a:ext>
            </a:extLst>
          </p:cNvPr>
          <p:cNvSpPr/>
          <p:nvPr/>
        </p:nvSpPr>
        <p:spPr>
          <a:xfrm>
            <a:off x="3808602" y="3499529"/>
            <a:ext cx="1258349" cy="469783"/>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solidFill>
                <a:effectLst/>
                <a:uLnTx/>
                <a:uFillTx/>
                <a:latin typeface="Calibri" panose="020F0502020204030204"/>
                <a:ea typeface="+mn-ea"/>
                <a:cs typeface="+mn-cs"/>
              </a:rPr>
              <a:t>Led by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solidFill>
                <a:effectLst/>
                <a:uLnTx/>
                <a:uFillTx/>
                <a:latin typeface="Calibri" panose="020F0502020204030204"/>
                <a:ea typeface="+mn-ea"/>
                <a:cs typeface="+mn-cs"/>
              </a:rPr>
              <a:t>TBD</a:t>
            </a:r>
          </a:p>
        </p:txBody>
      </p:sp>
      <p:cxnSp>
        <p:nvCxnSpPr>
          <p:cNvPr id="10" name="Straight Connector 9">
            <a:extLst>
              <a:ext uri="{FF2B5EF4-FFF2-40B4-BE49-F238E27FC236}">
                <a16:creationId xmlns:a16="http://schemas.microsoft.com/office/drawing/2014/main" id="{493522B7-7C1E-4420-9127-A5DF7817B83A}"/>
              </a:ext>
            </a:extLst>
          </p:cNvPr>
          <p:cNvCxnSpPr>
            <a:cxnSpLocks/>
          </p:cNvCxnSpPr>
          <p:nvPr/>
        </p:nvCxnSpPr>
        <p:spPr>
          <a:xfrm>
            <a:off x="8850385" y="3828292"/>
            <a:ext cx="0" cy="457200"/>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109BD2F9-E212-42A6-B07B-277E6799B407}"/>
              </a:ext>
            </a:extLst>
          </p:cNvPr>
          <p:cNvSpPr txBox="1"/>
          <p:nvPr/>
        </p:nvSpPr>
        <p:spPr>
          <a:xfrm>
            <a:off x="11266415" y="6428153"/>
            <a:ext cx="44238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v1</a:t>
            </a:r>
          </a:p>
        </p:txBody>
      </p:sp>
    </p:spTree>
    <p:extLst>
      <p:ext uri="{BB962C8B-B14F-4D97-AF65-F5344CB8AC3E}">
        <p14:creationId xmlns:p14="http://schemas.microsoft.com/office/powerpoint/2010/main" val="271150185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Striped Right 1">
            <a:extLst>
              <a:ext uri="{FF2B5EF4-FFF2-40B4-BE49-F238E27FC236}">
                <a16:creationId xmlns:a16="http://schemas.microsoft.com/office/drawing/2014/main" id="{C4E14557-C8D7-41AB-8DB4-D7F42D00FB6A}"/>
              </a:ext>
            </a:extLst>
          </p:cNvPr>
          <p:cNvSpPr/>
          <p:nvPr/>
        </p:nvSpPr>
        <p:spPr>
          <a:xfrm>
            <a:off x="190923" y="2475512"/>
            <a:ext cx="11786223" cy="1790078"/>
          </a:xfrm>
          <a:prstGeom prst="stripedRightArrow">
            <a:avLst/>
          </a:prstGeom>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58DC56BB-1602-445E-A755-4033BA3FC903}"/>
              </a:ext>
            </a:extLst>
          </p:cNvPr>
          <p:cNvSpPr txBox="1"/>
          <p:nvPr/>
        </p:nvSpPr>
        <p:spPr>
          <a:xfrm>
            <a:off x="4815801" y="5791706"/>
            <a:ext cx="1516118"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Oct 31, 2020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Model Response Protocol for Schools including use of MRT</a:t>
            </a:r>
          </a:p>
        </p:txBody>
      </p:sp>
      <p:pic>
        <p:nvPicPr>
          <p:cNvPr id="1026" name="Picture 2" descr="AHCA Logo">
            <a:extLst>
              <a:ext uri="{FF2B5EF4-FFF2-40B4-BE49-F238E27FC236}">
                <a16:creationId xmlns:a16="http://schemas.microsoft.com/office/drawing/2014/main" id="{F4F64EF8-D563-44C8-A963-8695E75851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62491" y="6550429"/>
            <a:ext cx="1421396" cy="30757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5F5184D-1ADC-45DD-8D2E-7D3C4138F564}"/>
              </a:ext>
            </a:extLst>
          </p:cNvPr>
          <p:cNvSpPr txBox="1"/>
          <p:nvPr/>
        </p:nvSpPr>
        <p:spPr>
          <a:xfrm>
            <a:off x="8506691" y="5850613"/>
            <a:ext cx="1985786" cy="8925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November 15, 2020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Standards of Care in Facilities Providing Crisis Stabilization Services for Children and Adolescents (myflfamilies.com)</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CFA75A3C-7C5A-4019-8374-EDF76451A873}"/>
              </a:ext>
            </a:extLst>
          </p:cNvPr>
          <p:cNvSpPr txBox="1"/>
          <p:nvPr/>
        </p:nvSpPr>
        <p:spPr>
          <a:xfrm>
            <a:off x="2454755" y="5850613"/>
            <a:ext cx="2350616"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Oct 15, 2020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5"/>
              </a:rPr>
              <a:t>High Utilization of Crisis Stabilization Services: Children and Adolescents (myflfamilies.com)</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8D0624BC-A908-4110-B460-0568C890CF12}"/>
              </a:ext>
            </a:extLst>
          </p:cNvPr>
          <p:cNvSpPr txBox="1"/>
          <p:nvPr/>
        </p:nvSpPr>
        <p:spPr>
          <a:xfrm>
            <a:off x="2204266" y="374341"/>
            <a:ext cx="6916902"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House Bill 945 Phase I Planning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July thru December 2020</a:t>
            </a:r>
          </a:p>
        </p:txBody>
      </p:sp>
      <p:sp>
        <p:nvSpPr>
          <p:cNvPr id="10" name="TextBox 9">
            <a:extLst>
              <a:ext uri="{FF2B5EF4-FFF2-40B4-BE49-F238E27FC236}">
                <a16:creationId xmlns:a16="http://schemas.microsoft.com/office/drawing/2014/main" id="{015876D6-9760-48ED-96EB-33B39528C132}"/>
              </a:ext>
            </a:extLst>
          </p:cNvPr>
          <p:cNvSpPr txBox="1"/>
          <p:nvPr/>
        </p:nvSpPr>
        <p:spPr>
          <a:xfrm>
            <a:off x="1757952" y="1661450"/>
            <a:ext cx="1557176"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By August 31, 2020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Assess Mobile Response Team subcontracts for gaps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compared to HB 945</a:t>
            </a:r>
          </a:p>
        </p:txBody>
      </p:sp>
      <p:sp>
        <p:nvSpPr>
          <p:cNvPr id="15" name="TextBox 14">
            <a:extLst>
              <a:ext uri="{FF2B5EF4-FFF2-40B4-BE49-F238E27FC236}">
                <a16:creationId xmlns:a16="http://schemas.microsoft.com/office/drawing/2014/main" id="{CD0F9B80-BEEC-40BF-9061-980FEF2C88CC}"/>
              </a:ext>
            </a:extLst>
          </p:cNvPr>
          <p:cNvSpPr txBox="1"/>
          <p:nvPr/>
        </p:nvSpPr>
        <p:spPr>
          <a:xfrm>
            <a:off x="6953641" y="1646529"/>
            <a:ext cx="1432784"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By Nov 16, 2020 Engage  and educate each School District re: any changes with MRT protocol</a:t>
            </a:r>
          </a:p>
        </p:txBody>
      </p:sp>
      <p:sp>
        <p:nvSpPr>
          <p:cNvPr id="19" name="Oval 18">
            <a:extLst>
              <a:ext uri="{FF2B5EF4-FFF2-40B4-BE49-F238E27FC236}">
                <a16:creationId xmlns:a16="http://schemas.microsoft.com/office/drawing/2014/main" id="{DEB46402-1296-4F41-9708-2FE0CB1B11EF}"/>
              </a:ext>
            </a:extLst>
          </p:cNvPr>
          <p:cNvSpPr/>
          <p:nvPr/>
        </p:nvSpPr>
        <p:spPr>
          <a:xfrm>
            <a:off x="2227820" y="2998633"/>
            <a:ext cx="621039" cy="591285"/>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Oval 23">
            <a:extLst>
              <a:ext uri="{FF2B5EF4-FFF2-40B4-BE49-F238E27FC236}">
                <a16:creationId xmlns:a16="http://schemas.microsoft.com/office/drawing/2014/main" id="{87F1833E-943A-48B6-A3D1-619566FAC902}"/>
              </a:ext>
            </a:extLst>
          </p:cNvPr>
          <p:cNvSpPr/>
          <p:nvPr/>
        </p:nvSpPr>
        <p:spPr>
          <a:xfrm>
            <a:off x="5475322" y="3025177"/>
            <a:ext cx="621039" cy="591285"/>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Oval 24">
            <a:extLst>
              <a:ext uri="{FF2B5EF4-FFF2-40B4-BE49-F238E27FC236}">
                <a16:creationId xmlns:a16="http://schemas.microsoft.com/office/drawing/2014/main" id="{F27F7D30-6028-46B4-8F43-D8C67492DD78}"/>
              </a:ext>
            </a:extLst>
          </p:cNvPr>
          <p:cNvSpPr/>
          <p:nvPr/>
        </p:nvSpPr>
        <p:spPr>
          <a:xfrm>
            <a:off x="3812675" y="3000921"/>
            <a:ext cx="621039" cy="591285"/>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Oval 25">
            <a:extLst>
              <a:ext uri="{FF2B5EF4-FFF2-40B4-BE49-F238E27FC236}">
                <a16:creationId xmlns:a16="http://schemas.microsoft.com/office/drawing/2014/main" id="{FCF9815A-B3F2-4AC2-A5A9-73E0DE41DC62}"/>
              </a:ext>
            </a:extLst>
          </p:cNvPr>
          <p:cNvSpPr/>
          <p:nvPr/>
        </p:nvSpPr>
        <p:spPr>
          <a:xfrm>
            <a:off x="9115830" y="3046567"/>
            <a:ext cx="621039" cy="591285"/>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Oval 27">
            <a:extLst>
              <a:ext uri="{FF2B5EF4-FFF2-40B4-BE49-F238E27FC236}">
                <a16:creationId xmlns:a16="http://schemas.microsoft.com/office/drawing/2014/main" id="{BC0146EE-0F70-4128-B913-3F0CECFE5B39}"/>
              </a:ext>
            </a:extLst>
          </p:cNvPr>
          <p:cNvSpPr/>
          <p:nvPr/>
        </p:nvSpPr>
        <p:spPr>
          <a:xfrm>
            <a:off x="793206" y="3036945"/>
            <a:ext cx="621039" cy="591285"/>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A56749B1-04A1-47F1-9733-0DB1304F6A0C}"/>
              </a:ext>
            </a:extLst>
          </p:cNvPr>
          <p:cNvSpPr txBox="1"/>
          <p:nvPr/>
        </p:nvSpPr>
        <p:spPr>
          <a:xfrm>
            <a:off x="4941691" y="1653402"/>
            <a:ext cx="187433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By Oct 31, 2020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Provide training / education to Child Welfare around MRT changes/requirements </a:t>
            </a:r>
          </a:p>
        </p:txBody>
      </p:sp>
      <p:sp>
        <p:nvSpPr>
          <p:cNvPr id="21" name="TextBox 20">
            <a:extLst>
              <a:ext uri="{FF2B5EF4-FFF2-40B4-BE49-F238E27FC236}">
                <a16:creationId xmlns:a16="http://schemas.microsoft.com/office/drawing/2014/main" id="{52FB6366-EB59-4FED-8868-5488BC1B8851}"/>
              </a:ext>
            </a:extLst>
          </p:cNvPr>
          <p:cNvSpPr txBox="1"/>
          <p:nvPr/>
        </p:nvSpPr>
        <p:spPr>
          <a:xfrm>
            <a:off x="234005" y="1644811"/>
            <a:ext cx="1493382"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By July 31, 2020 Establish an internal workgroup to assess intent and strategies for meeting HB 945 intent</a:t>
            </a:r>
          </a:p>
        </p:txBody>
      </p:sp>
      <p:pic>
        <p:nvPicPr>
          <p:cNvPr id="29" name="Graphic 28" descr="Boardroom">
            <a:extLst>
              <a:ext uri="{FF2B5EF4-FFF2-40B4-BE49-F238E27FC236}">
                <a16:creationId xmlns:a16="http://schemas.microsoft.com/office/drawing/2014/main" id="{60F54FEE-90D7-4717-BEA1-3177BA85066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831896" y="3003176"/>
            <a:ext cx="582198" cy="582198"/>
          </a:xfrm>
          <a:prstGeom prst="rect">
            <a:avLst/>
          </a:prstGeom>
        </p:spPr>
      </p:pic>
      <p:sp>
        <p:nvSpPr>
          <p:cNvPr id="33" name="Arrow: Striped Right 32">
            <a:extLst>
              <a:ext uri="{FF2B5EF4-FFF2-40B4-BE49-F238E27FC236}">
                <a16:creationId xmlns:a16="http://schemas.microsoft.com/office/drawing/2014/main" id="{E5F5BAF3-C597-4665-B73C-B657C8C0D492}"/>
              </a:ext>
            </a:extLst>
          </p:cNvPr>
          <p:cNvSpPr/>
          <p:nvPr/>
        </p:nvSpPr>
        <p:spPr>
          <a:xfrm>
            <a:off x="190923" y="4454028"/>
            <a:ext cx="11740962" cy="1790079"/>
          </a:xfrm>
          <a:prstGeom prst="striped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Oval 33">
            <a:extLst>
              <a:ext uri="{FF2B5EF4-FFF2-40B4-BE49-F238E27FC236}">
                <a16:creationId xmlns:a16="http://schemas.microsoft.com/office/drawing/2014/main" id="{DE9A6E34-A675-4B36-B105-3885C30C104A}"/>
              </a:ext>
            </a:extLst>
          </p:cNvPr>
          <p:cNvSpPr/>
          <p:nvPr/>
        </p:nvSpPr>
        <p:spPr>
          <a:xfrm>
            <a:off x="1136913" y="5103050"/>
            <a:ext cx="621039" cy="591285"/>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Oval 34">
            <a:extLst>
              <a:ext uri="{FF2B5EF4-FFF2-40B4-BE49-F238E27FC236}">
                <a16:creationId xmlns:a16="http://schemas.microsoft.com/office/drawing/2014/main" id="{5E2273A0-F6E8-492D-9AA1-C1D092DD20FF}"/>
              </a:ext>
            </a:extLst>
          </p:cNvPr>
          <p:cNvSpPr/>
          <p:nvPr/>
        </p:nvSpPr>
        <p:spPr>
          <a:xfrm>
            <a:off x="3090812" y="5084142"/>
            <a:ext cx="621039" cy="591285"/>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Oval 35">
            <a:extLst>
              <a:ext uri="{FF2B5EF4-FFF2-40B4-BE49-F238E27FC236}">
                <a16:creationId xmlns:a16="http://schemas.microsoft.com/office/drawing/2014/main" id="{478322C3-44BC-4FA9-BE8C-ED71C8F66CC8}"/>
              </a:ext>
            </a:extLst>
          </p:cNvPr>
          <p:cNvSpPr/>
          <p:nvPr/>
        </p:nvSpPr>
        <p:spPr>
          <a:xfrm>
            <a:off x="8751299" y="5101690"/>
            <a:ext cx="621039" cy="591285"/>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Picture 6">
            <a:extLst>
              <a:ext uri="{FF2B5EF4-FFF2-40B4-BE49-F238E27FC236}">
                <a16:creationId xmlns:a16="http://schemas.microsoft.com/office/drawing/2014/main" id="{E75F31A3-A5D8-45A1-9EA5-868AFAEC0E7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354018" y="5873645"/>
            <a:ext cx="600408" cy="667120"/>
          </a:xfrm>
          <a:prstGeom prst="rect">
            <a:avLst/>
          </a:prstGeom>
          <a:noFill/>
          <a:extLst>
            <a:ext uri="{909E8E84-426E-40DD-AFC4-6F175D3DCCD1}">
              <a14:hiddenFill xmlns:a14="http://schemas.microsoft.com/office/drawing/2010/main">
                <a:solidFill>
                  <a:srgbClr val="FFFFFF"/>
                </a:solidFill>
              </a14:hiddenFill>
            </a:ext>
          </a:extLst>
        </p:spPr>
      </p:pic>
      <p:sp>
        <p:nvSpPr>
          <p:cNvPr id="39" name="Oval 38">
            <a:extLst>
              <a:ext uri="{FF2B5EF4-FFF2-40B4-BE49-F238E27FC236}">
                <a16:creationId xmlns:a16="http://schemas.microsoft.com/office/drawing/2014/main" id="{3A7740F5-0715-47A6-B0FD-9100CC5D700A}"/>
              </a:ext>
            </a:extLst>
          </p:cNvPr>
          <p:cNvSpPr/>
          <p:nvPr/>
        </p:nvSpPr>
        <p:spPr>
          <a:xfrm>
            <a:off x="7322786" y="3052994"/>
            <a:ext cx="621039" cy="591285"/>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TextBox 30">
            <a:extLst>
              <a:ext uri="{FF2B5EF4-FFF2-40B4-BE49-F238E27FC236}">
                <a16:creationId xmlns:a16="http://schemas.microsoft.com/office/drawing/2014/main" id="{F69E8675-9C08-4503-AAE4-872F13C7A15B}"/>
              </a:ext>
            </a:extLst>
          </p:cNvPr>
          <p:cNvSpPr txBox="1"/>
          <p:nvPr/>
        </p:nvSpPr>
        <p:spPr>
          <a:xfrm>
            <a:off x="10230483" y="2951487"/>
            <a:ext cx="922295"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Direct Activities Needed</a:t>
            </a:r>
          </a:p>
        </p:txBody>
      </p:sp>
      <p:sp>
        <p:nvSpPr>
          <p:cNvPr id="42" name="TextBox 41">
            <a:extLst>
              <a:ext uri="{FF2B5EF4-FFF2-40B4-BE49-F238E27FC236}">
                <a16:creationId xmlns:a16="http://schemas.microsoft.com/office/drawing/2014/main" id="{A1776CB1-BC0C-40DE-8495-AC5EE52AFD87}"/>
              </a:ext>
            </a:extLst>
          </p:cNvPr>
          <p:cNvSpPr txBox="1"/>
          <p:nvPr/>
        </p:nvSpPr>
        <p:spPr>
          <a:xfrm>
            <a:off x="9934225" y="4888230"/>
            <a:ext cx="1761621"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Indirect Activities impacting planning &amp; implementation strategies </a:t>
            </a:r>
          </a:p>
        </p:txBody>
      </p:sp>
      <p:pic>
        <p:nvPicPr>
          <p:cNvPr id="43" name="image1.jpeg">
            <a:extLst>
              <a:ext uri="{FF2B5EF4-FFF2-40B4-BE49-F238E27FC236}">
                <a16:creationId xmlns:a16="http://schemas.microsoft.com/office/drawing/2014/main" id="{593DED71-BFAC-4646-AB67-9DA24EDA6D49}"/>
              </a:ext>
            </a:extLst>
          </p:cNvPr>
          <p:cNvPicPr/>
          <p:nvPr/>
        </p:nvPicPr>
        <p:blipFill>
          <a:blip r:embed="rId9" cstate="print"/>
          <a:stretch>
            <a:fillRect/>
          </a:stretch>
        </p:blipFill>
        <p:spPr>
          <a:xfrm>
            <a:off x="9993075" y="2524127"/>
            <a:ext cx="1034852" cy="355497"/>
          </a:xfrm>
          <a:prstGeom prst="rect">
            <a:avLst/>
          </a:prstGeom>
        </p:spPr>
      </p:pic>
      <p:pic>
        <p:nvPicPr>
          <p:cNvPr id="16" name="Graphic 15" descr="Connections">
            <a:extLst>
              <a:ext uri="{FF2B5EF4-FFF2-40B4-BE49-F238E27FC236}">
                <a16:creationId xmlns:a16="http://schemas.microsoft.com/office/drawing/2014/main" id="{FA912272-2970-4F8F-AFC8-9F2111E98CA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177868" y="3096960"/>
            <a:ext cx="517238" cy="517238"/>
          </a:xfrm>
          <a:prstGeom prst="rect">
            <a:avLst/>
          </a:prstGeom>
        </p:spPr>
      </p:pic>
      <p:pic>
        <p:nvPicPr>
          <p:cNvPr id="27" name="Graphic 26" descr="Research">
            <a:extLst>
              <a:ext uri="{FF2B5EF4-FFF2-40B4-BE49-F238E27FC236}">
                <a16:creationId xmlns:a16="http://schemas.microsoft.com/office/drawing/2014/main" id="{5A53E888-051C-40AF-B431-0026D65DC0E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281079" y="3043717"/>
            <a:ext cx="572745" cy="572745"/>
          </a:xfrm>
          <a:prstGeom prst="rect">
            <a:avLst/>
          </a:prstGeom>
        </p:spPr>
      </p:pic>
      <p:pic>
        <p:nvPicPr>
          <p:cNvPr id="38" name="Graphic 37" descr="Users">
            <a:extLst>
              <a:ext uri="{FF2B5EF4-FFF2-40B4-BE49-F238E27FC236}">
                <a16:creationId xmlns:a16="http://schemas.microsoft.com/office/drawing/2014/main" id="{C6A5950E-65E3-40F3-BA24-408E0BDB3FFD}"/>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829757" y="3043717"/>
            <a:ext cx="589774" cy="589774"/>
          </a:xfrm>
          <a:prstGeom prst="rect">
            <a:avLst/>
          </a:prstGeom>
        </p:spPr>
      </p:pic>
      <p:pic>
        <p:nvPicPr>
          <p:cNvPr id="5" name="Graphic 4" descr="Schoolhouse">
            <a:extLst>
              <a:ext uri="{FF2B5EF4-FFF2-40B4-BE49-F238E27FC236}">
                <a16:creationId xmlns:a16="http://schemas.microsoft.com/office/drawing/2014/main" id="{74EC05D9-D1BD-401E-84BF-48F98B69F739}"/>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167613" y="5065078"/>
            <a:ext cx="600409" cy="600409"/>
          </a:xfrm>
          <a:prstGeom prst="rect">
            <a:avLst/>
          </a:prstGeom>
        </p:spPr>
      </p:pic>
      <p:pic>
        <p:nvPicPr>
          <p:cNvPr id="14" name="Graphic 13" descr="Puzzle pieces">
            <a:extLst>
              <a:ext uri="{FF2B5EF4-FFF2-40B4-BE49-F238E27FC236}">
                <a16:creationId xmlns:a16="http://schemas.microsoft.com/office/drawing/2014/main" id="{E29E2656-D292-4B3F-9598-96E65D5CD3E5}"/>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8857211" y="5127987"/>
            <a:ext cx="517238" cy="517238"/>
          </a:xfrm>
          <a:prstGeom prst="rect">
            <a:avLst/>
          </a:prstGeom>
        </p:spPr>
      </p:pic>
      <p:pic>
        <p:nvPicPr>
          <p:cNvPr id="44" name="Graphic 43" descr="Document">
            <a:extLst>
              <a:ext uri="{FF2B5EF4-FFF2-40B4-BE49-F238E27FC236}">
                <a16:creationId xmlns:a16="http://schemas.microsoft.com/office/drawing/2014/main" id="{809FF6B3-B7B4-4BC4-A35D-35F866AC6A28}"/>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3129075" y="5084142"/>
            <a:ext cx="591285" cy="591285"/>
          </a:xfrm>
          <a:prstGeom prst="rect">
            <a:avLst/>
          </a:prstGeom>
        </p:spPr>
      </p:pic>
      <p:pic>
        <p:nvPicPr>
          <p:cNvPr id="46" name="Graphic 45" descr="Teacher">
            <a:extLst>
              <a:ext uri="{FF2B5EF4-FFF2-40B4-BE49-F238E27FC236}">
                <a16:creationId xmlns:a16="http://schemas.microsoft.com/office/drawing/2014/main" id="{A708B684-9B81-476B-B987-913B095C7A04}"/>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5521100" y="3082150"/>
            <a:ext cx="500670" cy="500670"/>
          </a:xfrm>
          <a:prstGeom prst="rect">
            <a:avLst/>
          </a:prstGeom>
        </p:spPr>
      </p:pic>
      <p:sp>
        <p:nvSpPr>
          <p:cNvPr id="49" name="Oval 48">
            <a:extLst>
              <a:ext uri="{FF2B5EF4-FFF2-40B4-BE49-F238E27FC236}">
                <a16:creationId xmlns:a16="http://schemas.microsoft.com/office/drawing/2014/main" id="{F636AEBA-DFD0-44C3-9CD3-DE73E25281A5}"/>
              </a:ext>
            </a:extLst>
          </p:cNvPr>
          <p:cNvSpPr/>
          <p:nvPr/>
        </p:nvSpPr>
        <p:spPr>
          <a:xfrm>
            <a:off x="5155581" y="5106782"/>
            <a:ext cx="621039" cy="591285"/>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0" name="Oval 49">
            <a:extLst>
              <a:ext uri="{FF2B5EF4-FFF2-40B4-BE49-F238E27FC236}">
                <a16:creationId xmlns:a16="http://schemas.microsoft.com/office/drawing/2014/main" id="{C4A583B3-5974-4263-BC5A-EC38EBD7D3CF}"/>
              </a:ext>
            </a:extLst>
          </p:cNvPr>
          <p:cNvSpPr/>
          <p:nvPr/>
        </p:nvSpPr>
        <p:spPr>
          <a:xfrm>
            <a:off x="6957224" y="5106304"/>
            <a:ext cx="621039" cy="591285"/>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7" name="TextBox 46">
            <a:extLst>
              <a:ext uri="{FF2B5EF4-FFF2-40B4-BE49-F238E27FC236}">
                <a16:creationId xmlns:a16="http://schemas.microsoft.com/office/drawing/2014/main" id="{EB0E70E9-5825-495F-A986-47DC94EF572C}"/>
              </a:ext>
            </a:extLst>
          </p:cNvPr>
          <p:cNvSpPr txBox="1"/>
          <p:nvPr/>
        </p:nvSpPr>
        <p:spPr>
          <a:xfrm>
            <a:off x="6103661" y="5791706"/>
            <a:ext cx="2206218" cy="1015663"/>
          </a:xfrm>
          <a:prstGeom prst="rect">
            <a:avLst/>
          </a:prstGeom>
          <a:noFill/>
        </p:spPr>
        <p:txBody>
          <a:bodyPr wrap="square" rtlCol="0">
            <a:spAutoFit/>
          </a:bodyPr>
          <a:lstStyle/>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Nov 1, 2020 </a:t>
            </a:r>
          </a:p>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DCF to (re)define priority populations who would benefit most from Care Coordination</a:t>
            </a:r>
          </a:p>
        </p:txBody>
      </p:sp>
      <p:sp>
        <p:nvSpPr>
          <p:cNvPr id="51" name="TextBox 50">
            <a:extLst>
              <a:ext uri="{FF2B5EF4-FFF2-40B4-BE49-F238E27FC236}">
                <a16:creationId xmlns:a16="http://schemas.microsoft.com/office/drawing/2014/main" id="{0DED14C9-DD1C-4551-97FC-6BE84A212B51}"/>
              </a:ext>
            </a:extLst>
          </p:cNvPr>
          <p:cNvSpPr txBox="1"/>
          <p:nvPr/>
        </p:nvSpPr>
        <p:spPr>
          <a:xfrm>
            <a:off x="793206" y="5851233"/>
            <a:ext cx="1705281"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July 1, 2020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DCF &amp; AHCA begin identifying youth who are high utilizers of crisis stabilization services</a:t>
            </a:r>
          </a:p>
        </p:txBody>
      </p:sp>
      <p:pic>
        <p:nvPicPr>
          <p:cNvPr id="53" name="Graphic 52" descr="Butterfly">
            <a:extLst>
              <a:ext uri="{FF2B5EF4-FFF2-40B4-BE49-F238E27FC236}">
                <a16:creationId xmlns:a16="http://schemas.microsoft.com/office/drawing/2014/main" id="{6A13E165-FE9C-4DA1-A9D6-388F88D0242C}"/>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6999626" y="5159394"/>
            <a:ext cx="572745" cy="572745"/>
          </a:xfrm>
          <a:prstGeom prst="rect">
            <a:avLst/>
          </a:prstGeom>
        </p:spPr>
      </p:pic>
      <p:pic>
        <p:nvPicPr>
          <p:cNvPr id="55" name="Graphic 54" descr="Group brainstorm">
            <a:extLst>
              <a:ext uri="{FF2B5EF4-FFF2-40B4-BE49-F238E27FC236}">
                <a16:creationId xmlns:a16="http://schemas.microsoft.com/office/drawing/2014/main" id="{935101D3-58CA-4A8F-8854-87B0F5FA905B}"/>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5202975" y="5053650"/>
            <a:ext cx="600409" cy="600409"/>
          </a:xfrm>
          <a:prstGeom prst="rect">
            <a:avLst/>
          </a:prstGeom>
        </p:spPr>
      </p:pic>
      <p:sp>
        <p:nvSpPr>
          <p:cNvPr id="56" name="TextBox 55">
            <a:extLst>
              <a:ext uri="{FF2B5EF4-FFF2-40B4-BE49-F238E27FC236}">
                <a16:creationId xmlns:a16="http://schemas.microsoft.com/office/drawing/2014/main" id="{0CE02566-2710-4B5E-AA8C-C7238DD04A5E}"/>
              </a:ext>
            </a:extLst>
          </p:cNvPr>
          <p:cNvSpPr txBox="1"/>
          <p:nvPr/>
        </p:nvSpPr>
        <p:spPr>
          <a:xfrm>
            <a:off x="3317817" y="1661450"/>
            <a:ext cx="1518487"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By Oct  16, 2020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Review and incorporate our Behavioral Health Needs Assessment into planning process</a:t>
            </a:r>
          </a:p>
        </p:txBody>
      </p:sp>
      <p:sp>
        <p:nvSpPr>
          <p:cNvPr id="57" name="TextBox 56">
            <a:extLst>
              <a:ext uri="{FF2B5EF4-FFF2-40B4-BE49-F238E27FC236}">
                <a16:creationId xmlns:a16="http://schemas.microsoft.com/office/drawing/2014/main" id="{54B85874-FD03-4FCF-AA40-948EC83B972A}"/>
              </a:ext>
            </a:extLst>
          </p:cNvPr>
          <p:cNvSpPr txBox="1"/>
          <p:nvPr/>
        </p:nvSpPr>
        <p:spPr>
          <a:xfrm>
            <a:off x="8560887" y="1664829"/>
            <a:ext cx="1518487"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By Dec 15, 2020 Establish membership of  Planning Steering Committee of key stakeholders</a:t>
            </a:r>
          </a:p>
        </p:txBody>
      </p:sp>
      <p:pic>
        <p:nvPicPr>
          <p:cNvPr id="59" name="Graphic 58" descr="Lightbulb and gear">
            <a:extLst>
              <a:ext uri="{FF2B5EF4-FFF2-40B4-BE49-F238E27FC236}">
                <a16:creationId xmlns:a16="http://schemas.microsoft.com/office/drawing/2014/main" id="{ADF7E020-5466-4F18-BF57-613730F68C37}"/>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7378935" y="3047124"/>
            <a:ext cx="565929" cy="565929"/>
          </a:xfrm>
          <a:prstGeom prst="rect">
            <a:avLst/>
          </a:prstGeom>
        </p:spPr>
      </p:pic>
      <p:pic>
        <p:nvPicPr>
          <p:cNvPr id="60" name="Picture 2" descr="Louis de la Parte Florida Mental Health Institute USF CBCS - Home ...">
            <a:extLst>
              <a:ext uri="{FF2B5EF4-FFF2-40B4-BE49-F238E27FC236}">
                <a16:creationId xmlns:a16="http://schemas.microsoft.com/office/drawing/2014/main" id="{90776E70-8491-4CA3-BECC-379DB6164880}"/>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50894" y="5983826"/>
            <a:ext cx="600410" cy="600410"/>
          </a:xfrm>
          <a:prstGeom prst="rect">
            <a:avLst/>
          </a:prstGeom>
          <a:noFill/>
          <a:extLst>
            <a:ext uri="{909E8E84-426E-40DD-AFC4-6F175D3DCCD1}">
              <a14:hiddenFill xmlns:a14="http://schemas.microsoft.com/office/drawing/2010/main">
                <a:solidFill>
                  <a:srgbClr val="FFFFFF"/>
                </a:solidFill>
              </a14:hiddenFill>
            </a:ext>
          </a:extLst>
        </p:spPr>
      </p:pic>
      <p:sp>
        <p:nvSpPr>
          <p:cNvPr id="58" name="Speech Bubble: Rectangle with Corners Rounded 57">
            <a:extLst>
              <a:ext uri="{FF2B5EF4-FFF2-40B4-BE49-F238E27FC236}">
                <a16:creationId xmlns:a16="http://schemas.microsoft.com/office/drawing/2014/main" id="{B8131EB4-354D-42F1-BFC9-00B31B2275E3}"/>
              </a:ext>
            </a:extLst>
          </p:cNvPr>
          <p:cNvSpPr/>
          <p:nvPr/>
        </p:nvSpPr>
        <p:spPr>
          <a:xfrm rot="10800000">
            <a:off x="7082865" y="4002656"/>
            <a:ext cx="1668433" cy="675174"/>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1" name="Speech Bubble: Rectangle with Corners Rounded 60">
            <a:extLst>
              <a:ext uri="{FF2B5EF4-FFF2-40B4-BE49-F238E27FC236}">
                <a16:creationId xmlns:a16="http://schemas.microsoft.com/office/drawing/2014/main" id="{16D9EEEF-7A75-4387-88BB-15CB072DE898}"/>
              </a:ext>
            </a:extLst>
          </p:cNvPr>
          <p:cNvSpPr/>
          <p:nvPr/>
        </p:nvSpPr>
        <p:spPr>
          <a:xfrm>
            <a:off x="5922628" y="4002656"/>
            <a:ext cx="1780565" cy="675174"/>
          </a:xfrm>
          <a:prstGeom prst="wedgeRoundRectCallou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1" name="Graphic 10" descr="Checkmark">
            <a:extLst>
              <a:ext uri="{FF2B5EF4-FFF2-40B4-BE49-F238E27FC236}">
                <a16:creationId xmlns:a16="http://schemas.microsoft.com/office/drawing/2014/main" id="{38AAF9E2-0F4B-473F-A49A-0B470E7DDF4D}"/>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7322786" y="3907685"/>
            <a:ext cx="914400" cy="914400"/>
          </a:xfrm>
          <a:prstGeom prst="rect">
            <a:avLst/>
          </a:prstGeom>
        </p:spPr>
      </p:pic>
    </p:spTree>
    <p:extLst>
      <p:ext uri="{BB962C8B-B14F-4D97-AF65-F5344CB8AC3E}">
        <p14:creationId xmlns:p14="http://schemas.microsoft.com/office/powerpoint/2010/main" val="36140953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53AF8-D4BA-40A0-BAB7-C484D1400B66}"/>
              </a:ext>
            </a:extLst>
          </p:cNvPr>
          <p:cNvSpPr>
            <a:spLocks noGrp="1"/>
          </p:cNvSpPr>
          <p:nvPr>
            <p:ph type="title"/>
          </p:nvPr>
        </p:nvSpPr>
        <p:spPr/>
        <p:txBody>
          <a:bodyPr>
            <a:normAutofit/>
          </a:bodyPr>
          <a:lstStyle/>
          <a:p>
            <a:r>
              <a:rPr lang="en-US" sz="3600"/>
              <a:t>Policy, Procedure, </a:t>
            </a:r>
            <a:r>
              <a:rPr lang="en-US" sz="3600" dirty="0"/>
              <a:t>and Tools for General Contract Monitoring</a:t>
            </a:r>
          </a:p>
        </p:txBody>
      </p:sp>
      <p:sp>
        <p:nvSpPr>
          <p:cNvPr id="4" name="Content Placeholder 3">
            <a:extLst>
              <a:ext uri="{FF2B5EF4-FFF2-40B4-BE49-F238E27FC236}">
                <a16:creationId xmlns:a16="http://schemas.microsoft.com/office/drawing/2014/main" id="{73E9DEBE-C8C4-47B6-A18D-94DAC38F119C}"/>
              </a:ext>
            </a:extLst>
          </p:cNvPr>
          <p:cNvSpPr>
            <a:spLocks noGrp="1"/>
          </p:cNvSpPr>
          <p:nvPr>
            <p:ph idx="1"/>
          </p:nvPr>
        </p:nvSpPr>
        <p:spPr/>
        <p:txBody>
          <a:bodyPr>
            <a:normAutofit/>
          </a:bodyPr>
          <a:lstStyle/>
          <a:p>
            <a:r>
              <a:rPr lang="en-US" dirty="0"/>
              <a:t>Lobbying </a:t>
            </a:r>
          </a:p>
          <a:p>
            <a:r>
              <a:rPr lang="en-US" dirty="0"/>
              <a:t>Client Risk and Incident Reporting</a:t>
            </a:r>
          </a:p>
          <a:p>
            <a:r>
              <a:rPr lang="en-US" dirty="0"/>
              <a:t>Intellectual Property Rights</a:t>
            </a:r>
          </a:p>
          <a:p>
            <a:r>
              <a:rPr lang="en-US" dirty="0"/>
              <a:t>Data Security</a:t>
            </a:r>
          </a:p>
          <a:p>
            <a:r>
              <a:rPr lang="en-US" dirty="0"/>
              <a:t>Confidentiality of Client Information</a:t>
            </a:r>
          </a:p>
          <a:p>
            <a:r>
              <a:rPr lang="en-US" dirty="0"/>
              <a:t>Assignments and Subcontracts</a:t>
            </a:r>
          </a:p>
          <a:p>
            <a:r>
              <a:rPr lang="en-US" dirty="0"/>
              <a:t>Grievance Procedure</a:t>
            </a:r>
          </a:p>
        </p:txBody>
      </p:sp>
    </p:spTree>
    <p:extLst>
      <p:ext uri="{BB962C8B-B14F-4D97-AF65-F5344CB8AC3E}">
        <p14:creationId xmlns:p14="http://schemas.microsoft.com/office/powerpoint/2010/main" val="265768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Striped Right 1">
            <a:extLst>
              <a:ext uri="{FF2B5EF4-FFF2-40B4-BE49-F238E27FC236}">
                <a16:creationId xmlns:a16="http://schemas.microsoft.com/office/drawing/2014/main" id="{C4E14557-C8D7-41AB-8DB4-D7F42D00FB6A}"/>
              </a:ext>
            </a:extLst>
          </p:cNvPr>
          <p:cNvSpPr/>
          <p:nvPr/>
        </p:nvSpPr>
        <p:spPr>
          <a:xfrm>
            <a:off x="275266" y="2478988"/>
            <a:ext cx="11786223" cy="1790078"/>
          </a:xfrm>
          <a:prstGeom prst="stripedRightArrow">
            <a:avLst/>
          </a:prstGeom>
          <a:solidFill>
            <a:srgbClr val="92D05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8D0624BC-A908-4110-B460-0568C890CF12}"/>
              </a:ext>
            </a:extLst>
          </p:cNvPr>
          <p:cNvSpPr txBox="1"/>
          <p:nvPr/>
        </p:nvSpPr>
        <p:spPr>
          <a:xfrm>
            <a:off x="2204266" y="374341"/>
            <a:ext cx="6916902"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House Bill 945 Phase </a:t>
            </a: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II Planning</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January 1, 2021 thru January 1, 2022</a:t>
            </a:r>
          </a:p>
        </p:txBody>
      </p:sp>
      <p:sp>
        <p:nvSpPr>
          <p:cNvPr id="19" name="Oval 18">
            <a:extLst>
              <a:ext uri="{FF2B5EF4-FFF2-40B4-BE49-F238E27FC236}">
                <a16:creationId xmlns:a16="http://schemas.microsoft.com/office/drawing/2014/main" id="{DEB46402-1296-4F41-9708-2FE0CB1B11EF}"/>
              </a:ext>
            </a:extLst>
          </p:cNvPr>
          <p:cNvSpPr/>
          <p:nvPr/>
        </p:nvSpPr>
        <p:spPr>
          <a:xfrm>
            <a:off x="2882624" y="3140339"/>
            <a:ext cx="621039" cy="59128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Oval 23">
            <a:extLst>
              <a:ext uri="{FF2B5EF4-FFF2-40B4-BE49-F238E27FC236}">
                <a16:creationId xmlns:a16="http://schemas.microsoft.com/office/drawing/2014/main" id="{87F1833E-943A-48B6-A3D1-619566FAC902}"/>
              </a:ext>
            </a:extLst>
          </p:cNvPr>
          <p:cNvSpPr/>
          <p:nvPr/>
        </p:nvSpPr>
        <p:spPr>
          <a:xfrm>
            <a:off x="4836002" y="3140340"/>
            <a:ext cx="621039" cy="59128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Oval 25">
            <a:extLst>
              <a:ext uri="{FF2B5EF4-FFF2-40B4-BE49-F238E27FC236}">
                <a16:creationId xmlns:a16="http://schemas.microsoft.com/office/drawing/2014/main" id="{FCF9815A-B3F2-4AC2-A5A9-73E0DE41DC62}"/>
              </a:ext>
            </a:extLst>
          </p:cNvPr>
          <p:cNvSpPr/>
          <p:nvPr/>
        </p:nvSpPr>
        <p:spPr>
          <a:xfrm>
            <a:off x="9179886" y="3133357"/>
            <a:ext cx="621039" cy="591285"/>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Oval 27">
            <a:extLst>
              <a:ext uri="{FF2B5EF4-FFF2-40B4-BE49-F238E27FC236}">
                <a16:creationId xmlns:a16="http://schemas.microsoft.com/office/drawing/2014/main" id="{BC0146EE-0F70-4128-B913-3F0CECFE5B39}"/>
              </a:ext>
            </a:extLst>
          </p:cNvPr>
          <p:cNvSpPr/>
          <p:nvPr/>
        </p:nvSpPr>
        <p:spPr>
          <a:xfrm>
            <a:off x="914090" y="3140340"/>
            <a:ext cx="621039" cy="59128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52FB6366-EB59-4FED-8868-5488BC1B8851}"/>
              </a:ext>
            </a:extLst>
          </p:cNvPr>
          <p:cNvSpPr txBox="1"/>
          <p:nvPr/>
        </p:nvSpPr>
        <p:spPr>
          <a:xfrm>
            <a:off x="481629" y="2003068"/>
            <a:ext cx="149338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Board of Directors engagement re: HB945</a:t>
            </a:r>
          </a:p>
        </p:txBody>
      </p:sp>
      <p:sp>
        <p:nvSpPr>
          <p:cNvPr id="33" name="Arrow: Striped Right 32">
            <a:extLst>
              <a:ext uri="{FF2B5EF4-FFF2-40B4-BE49-F238E27FC236}">
                <a16:creationId xmlns:a16="http://schemas.microsoft.com/office/drawing/2014/main" id="{E5F5BAF3-C597-4665-B73C-B657C8C0D492}"/>
              </a:ext>
            </a:extLst>
          </p:cNvPr>
          <p:cNvSpPr/>
          <p:nvPr/>
        </p:nvSpPr>
        <p:spPr>
          <a:xfrm>
            <a:off x="190923" y="4386028"/>
            <a:ext cx="11740962" cy="1790079"/>
          </a:xfrm>
          <a:prstGeom prst="stripedRightArrow">
            <a:avLst/>
          </a:prstGeom>
          <a:solidFill>
            <a:schemeClr val="accent4"/>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 name="Oval 33">
            <a:extLst>
              <a:ext uri="{FF2B5EF4-FFF2-40B4-BE49-F238E27FC236}">
                <a16:creationId xmlns:a16="http://schemas.microsoft.com/office/drawing/2014/main" id="{DE9A6E34-A675-4B36-B105-3885C30C104A}"/>
              </a:ext>
            </a:extLst>
          </p:cNvPr>
          <p:cNvSpPr/>
          <p:nvPr/>
        </p:nvSpPr>
        <p:spPr>
          <a:xfrm>
            <a:off x="856408" y="5017388"/>
            <a:ext cx="621039" cy="591285"/>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Oval 34">
            <a:extLst>
              <a:ext uri="{FF2B5EF4-FFF2-40B4-BE49-F238E27FC236}">
                <a16:creationId xmlns:a16="http://schemas.microsoft.com/office/drawing/2014/main" id="{5E2273A0-F6E8-492D-9AA1-C1D092DD20FF}"/>
              </a:ext>
            </a:extLst>
          </p:cNvPr>
          <p:cNvSpPr/>
          <p:nvPr/>
        </p:nvSpPr>
        <p:spPr>
          <a:xfrm>
            <a:off x="2876944" y="5034802"/>
            <a:ext cx="621039" cy="591285"/>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Oval 35">
            <a:extLst>
              <a:ext uri="{FF2B5EF4-FFF2-40B4-BE49-F238E27FC236}">
                <a16:creationId xmlns:a16="http://schemas.microsoft.com/office/drawing/2014/main" id="{478322C3-44BC-4FA9-BE8C-ED71C8F66CC8}"/>
              </a:ext>
            </a:extLst>
          </p:cNvPr>
          <p:cNvSpPr/>
          <p:nvPr/>
        </p:nvSpPr>
        <p:spPr>
          <a:xfrm>
            <a:off x="9269208" y="4992012"/>
            <a:ext cx="621039" cy="591285"/>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Oval 38">
            <a:extLst>
              <a:ext uri="{FF2B5EF4-FFF2-40B4-BE49-F238E27FC236}">
                <a16:creationId xmlns:a16="http://schemas.microsoft.com/office/drawing/2014/main" id="{3A7740F5-0715-47A6-B0FD-9100CC5D700A}"/>
              </a:ext>
            </a:extLst>
          </p:cNvPr>
          <p:cNvSpPr/>
          <p:nvPr/>
        </p:nvSpPr>
        <p:spPr>
          <a:xfrm>
            <a:off x="6900832" y="3133356"/>
            <a:ext cx="621039" cy="59128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3" name="image1.jpeg">
            <a:extLst>
              <a:ext uri="{FF2B5EF4-FFF2-40B4-BE49-F238E27FC236}">
                <a16:creationId xmlns:a16="http://schemas.microsoft.com/office/drawing/2014/main" id="{593DED71-BFAC-4646-AB67-9DA24EDA6D49}"/>
              </a:ext>
            </a:extLst>
          </p:cNvPr>
          <p:cNvPicPr/>
          <p:nvPr/>
        </p:nvPicPr>
        <p:blipFill>
          <a:blip r:embed="rId3" cstate="print"/>
          <a:stretch>
            <a:fillRect/>
          </a:stretch>
        </p:blipFill>
        <p:spPr>
          <a:xfrm>
            <a:off x="9014104" y="264649"/>
            <a:ext cx="2803315" cy="834488"/>
          </a:xfrm>
          <a:prstGeom prst="rect">
            <a:avLst/>
          </a:prstGeom>
        </p:spPr>
      </p:pic>
      <p:sp>
        <p:nvSpPr>
          <p:cNvPr id="49" name="Oval 48">
            <a:extLst>
              <a:ext uri="{FF2B5EF4-FFF2-40B4-BE49-F238E27FC236}">
                <a16:creationId xmlns:a16="http://schemas.microsoft.com/office/drawing/2014/main" id="{F636AEBA-DFD0-44C3-9CD3-DE73E25281A5}"/>
              </a:ext>
            </a:extLst>
          </p:cNvPr>
          <p:cNvSpPr/>
          <p:nvPr/>
        </p:nvSpPr>
        <p:spPr>
          <a:xfrm>
            <a:off x="4924257" y="5012829"/>
            <a:ext cx="621039" cy="591285"/>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0" name="Oval 49">
            <a:extLst>
              <a:ext uri="{FF2B5EF4-FFF2-40B4-BE49-F238E27FC236}">
                <a16:creationId xmlns:a16="http://schemas.microsoft.com/office/drawing/2014/main" id="{C4A583B3-5974-4263-BC5A-EC38EBD7D3CF}"/>
              </a:ext>
            </a:extLst>
          </p:cNvPr>
          <p:cNvSpPr/>
          <p:nvPr/>
        </p:nvSpPr>
        <p:spPr>
          <a:xfrm>
            <a:off x="6957224" y="4997247"/>
            <a:ext cx="621039" cy="591285"/>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F90E3C0C-7980-419B-96B3-9EA32CE8DB86}"/>
              </a:ext>
            </a:extLst>
          </p:cNvPr>
          <p:cNvSpPr txBox="1"/>
          <p:nvPr/>
        </p:nvSpPr>
        <p:spPr>
          <a:xfrm>
            <a:off x="2745217" y="1936365"/>
            <a:ext cx="120228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HB 945 Steering Committee Recruitment</a:t>
            </a:r>
          </a:p>
        </p:txBody>
      </p:sp>
      <p:sp>
        <p:nvSpPr>
          <p:cNvPr id="6" name="TextBox 5">
            <a:extLst>
              <a:ext uri="{FF2B5EF4-FFF2-40B4-BE49-F238E27FC236}">
                <a16:creationId xmlns:a16="http://schemas.microsoft.com/office/drawing/2014/main" id="{C9F7533B-12BB-4F91-92F8-DBBF497BD6C7}"/>
              </a:ext>
            </a:extLst>
          </p:cNvPr>
          <p:cNvSpPr txBox="1"/>
          <p:nvPr/>
        </p:nvSpPr>
        <p:spPr>
          <a:xfrm>
            <a:off x="4639586" y="1945271"/>
            <a:ext cx="141454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HB 945 Steering Committee Charter</a:t>
            </a:r>
          </a:p>
        </p:txBody>
      </p:sp>
      <p:sp>
        <p:nvSpPr>
          <p:cNvPr id="3" name="TextBox 2">
            <a:extLst>
              <a:ext uri="{FF2B5EF4-FFF2-40B4-BE49-F238E27FC236}">
                <a16:creationId xmlns:a16="http://schemas.microsoft.com/office/drawing/2014/main" id="{C4D46C2F-4218-4EB5-ACCC-D34433648499}"/>
              </a:ext>
            </a:extLst>
          </p:cNvPr>
          <p:cNvSpPr txBox="1"/>
          <p:nvPr/>
        </p:nvSpPr>
        <p:spPr>
          <a:xfrm>
            <a:off x="6845144" y="1899105"/>
            <a:ext cx="164486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Direct and guide outcomes of problems and potential solutions identified to include in plan</a:t>
            </a:r>
          </a:p>
        </p:txBody>
      </p:sp>
      <p:sp>
        <p:nvSpPr>
          <p:cNvPr id="7" name="TextBox 6">
            <a:extLst>
              <a:ext uri="{FF2B5EF4-FFF2-40B4-BE49-F238E27FC236}">
                <a16:creationId xmlns:a16="http://schemas.microsoft.com/office/drawing/2014/main" id="{0147C9E9-3F86-438B-8061-0E2F40629EAD}"/>
              </a:ext>
            </a:extLst>
          </p:cNvPr>
          <p:cNvSpPr txBox="1"/>
          <p:nvPr/>
        </p:nvSpPr>
        <p:spPr>
          <a:xfrm>
            <a:off x="10464925" y="3137022"/>
            <a:ext cx="128296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Champions for system change</a:t>
            </a:r>
          </a:p>
        </p:txBody>
      </p:sp>
      <p:sp>
        <p:nvSpPr>
          <p:cNvPr id="8" name="TextBox 7">
            <a:extLst>
              <a:ext uri="{FF2B5EF4-FFF2-40B4-BE49-F238E27FC236}">
                <a16:creationId xmlns:a16="http://schemas.microsoft.com/office/drawing/2014/main" id="{3B665669-34FA-4ECE-A0C2-95BD938DEB87}"/>
              </a:ext>
            </a:extLst>
          </p:cNvPr>
          <p:cNvSpPr txBox="1"/>
          <p:nvPr/>
        </p:nvSpPr>
        <p:spPr>
          <a:xfrm>
            <a:off x="9014104" y="1945271"/>
            <a:ext cx="202442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Approval of plan and  recommendations</a:t>
            </a:r>
          </a:p>
        </p:txBody>
      </p:sp>
      <p:sp>
        <p:nvSpPr>
          <p:cNvPr id="10" name="TextBox 9">
            <a:extLst>
              <a:ext uri="{FF2B5EF4-FFF2-40B4-BE49-F238E27FC236}">
                <a16:creationId xmlns:a16="http://schemas.microsoft.com/office/drawing/2014/main" id="{C84D7D0B-9AAB-42AE-B5A6-04529DD3BC09}"/>
              </a:ext>
            </a:extLst>
          </p:cNvPr>
          <p:cNvSpPr txBox="1"/>
          <p:nvPr/>
        </p:nvSpPr>
        <p:spPr>
          <a:xfrm>
            <a:off x="11492200" y="6408685"/>
            <a:ext cx="113857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v1</a:t>
            </a:r>
          </a:p>
        </p:txBody>
      </p:sp>
      <p:sp>
        <p:nvSpPr>
          <p:cNvPr id="11" name="TextBox 10">
            <a:extLst>
              <a:ext uri="{FF2B5EF4-FFF2-40B4-BE49-F238E27FC236}">
                <a16:creationId xmlns:a16="http://schemas.microsoft.com/office/drawing/2014/main" id="{4516B850-89A2-456F-9BC5-321C328FE7A8}"/>
              </a:ext>
            </a:extLst>
          </p:cNvPr>
          <p:cNvSpPr txBox="1"/>
          <p:nvPr/>
        </p:nvSpPr>
        <p:spPr>
          <a:xfrm>
            <a:off x="476212" y="5928946"/>
            <a:ext cx="149679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Leverage behavioral health  workgroups already in place and bring HB 945 there</a:t>
            </a:r>
          </a:p>
        </p:txBody>
      </p:sp>
      <p:sp>
        <p:nvSpPr>
          <p:cNvPr id="13" name="TextBox 12">
            <a:extLst>
              <a:ext uri="{FF2B5EF4-FFF2-40B4-BE49-F238E27FC236}">
                <a16:creationId xmlns:a16="http://schemas.microsoft.com/office/drawing/2014/main" id="{67822F4E-1D8F-4C5B-A05A-6E8A1B6B8D50}"/>
              </a:ext>
            </a:extLst>
          </p:cNvPr>
          <p:cNvSpPr txBox="1"/>
          <p:nvPr/>
        </p:nvSpPr>
        <p:spPr>
          <a:xfrm>
            <a:off x="2383423" y="5916294"/>
            <a:ext cx="192586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Utilize care coordination data and assessment recommendations to create vignettes for each workgroup</a:t>
            </a:r>
          </a:p>
        </p:txBody>
      </p:sp>
      <p:sp>
        <p:nvSpPr>
          <p:cNvPr id="15" name="TextBox 14">
            <a:extLst>
              <a:ext uri="{FF2B5EF4-FFF2-40B4-BE49-F238E27FC236}">
                <a16:creationId xmlns:a16="http://schemas.microsoft.com/office/drawing/2014/main" id="{7B5555E1-D330-453D-B01F-FE373614CA16}"/>
              </a:ext>
            </a:extLst>
          </p:cNvPr>
          <p:cNvSpPr txBox="1"/>
          <p:nvPr/>
        </p:nvSpPr>
        <p:spPr>
          <a:xfrm>
            <a:off x="4496550" y="5899333"/>
            <a:ext cx="1700613"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Identify system problems and potential solutions for each vignette via a Cognito survey</a:t>
            </a:r>
          </a:p>
        </p:txBody>
      </p:sp>
      <p:sp>
        <p:nvSpPr>
          <p:cNvPr id="17" name="TextBox 16">
            <a:extLst>
              <a:ext uri="{FF2B5EF4-FFF2-40B4-BE49-F238E27FC236}">
                <a16:creationId xmlns:a16="http://schemas.microsoft.com/office/drawing/2014/main" id="{7F95A05A-354F-4B34-AD69-8EE8B43EDBB7}"/>
              </a:ext>
            </a:extLst>
          </p:cNvPr>
          <p:cNvSpPr txBox="1"/>
          <p:nvPr/>
        </p:nvSpPr>
        <p:spPr>
          <a:xfrm>
            <a:off x="6845144" y="5889260"/>
            <a:ext cx="122208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Create planning goals for Champions review</a:t>
            </a:r>
          </a:p>
        </p:txBody>
      </p:sp>
      <p:sp>
        <p:nvSpPr>
          <p:cNvPr id="20" name="TextBox 19">
            <a:extLst>
              <a:ext uri="{FF2B5EF4-FFF2-40B4-BE49-F238E27FC236}">
                <a16:creationId xmlns:a16="http://schemas.microsoft.com/office/drawing/2014/main" id="{DEF592E9-EF91-4413-A8D5-B7F394A0E842}"/>
              </a:ext>
            </a:extLst>
          </p:cNvPr>
          <p:cNvSpPr txBox="1"/>
          <p:nvPr/>
        </p:nvSpPr>
        <p:spPr>
          <a:xfrm>
            <a:off x="9014104" y="5917070"/>
            <a:ext cx="189696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Incorporate goals into HB945 Plan Report template</a:t>
            </a:r>
          </a:p>
        </p:txBody>
      </p:sp>
      <p:sp>
        <p:nvSpPr>
          <p:cNvPr id="22" name="TextBox 21">
            <a:extLst>
              <a:ext uri="{FF2B5EF4-FFF2-40B4-BE49-F238E27FC236}">
                <a16:creationId xmlns:a16="http://schemas.microsoft.com/office/drawing/2014/main" id="{7DB7B98A-5808-4AB3-9D91-67B4B7FC1F5E}"/>
              </a:ext>
            </a:extLst>
          </p:cNvPr>
          <p:cNvSpPr txBox="1"/>
          <p:nvPr/>
        </p:nvSpPr>
        <p:spPr>
          <a:xfrm>
            <a:off x="10535071" y="5042967"/>
            <a:ext cx="121282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Planning members</a:t>
            </a:r>
          </a:p>
        </p:txBody>
      </p:sp>
      <p:sp>
        <p:nvSpPr>
          <p:cNvPr id="30" name="Rectangle: Rounded Corners 29">
            <a:extLst>
              <a:ext uri="{FF2B5EF4-FFF2-40B4-BE49-F238E27FC236}">
                <a16:creationId xmlns:a16="http://schemas.microsoft.com/office/drawing/2014/main" id="{F2D420EF-DA88-4A57-B0D3-A2EC4F0A0E22}"/>
              </a:ext>
            </a:extLst>
          </p:cNvPr>
          <p:cNvSpPr/>
          <p:nvPr/>
        </p:nvSpPr>
        <p:spPr>
          <a:xfrm>
            <a:off x="1538375" y="4189791"/>
            <a:ext cx="1209113" cy="91440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Refer to</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Gantt chart for timeline</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2" name="Rectangle: Rounded Corners 31">
            <a:extLst>
              <a:ext uri="{FF2B5EF4-FFF2-40B4-BE49-F238E27FC236}">
                <a16:creationId xmlns:a16="http://schemas.microsoft.com/office/drawing/2014/main" id="{82BA98BA-D2C5-47E5-B2AA-69798D4E33C4}"/>
              </a:ext>
            </a:extLst>
          </p:cNvPr>
          <p:cNvSpPr/>
          <p:nvPr/>
        </p:nvSpPr>
        <p:spPr>
          <a:xfrm>
            <a:off x="3308201" y="2710684"/>
            <a:ext cx="1803622" cy="34971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What is my role on the Steering Committee?</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Rounded Corners 36">
            <a:extLst>
              <a:ext uri="{FF2B5EF4-FFF2-40B4-BE49-F238E27FC236}">
                <a16:creationId xmlns:a16="http://schemas.microsoft.com/office/drawing/2014/main" id="{312AFBEC-5D9C-40EE-A58F-97E7729663A7}"/>
              </a:ext>
            </a:extLst>
          </p:cNvPr>
          <p:cNvSpPr/>
          <p:nvPr/>
        </p:nvSpPr>
        <p:spPr>
          <a:xfrm>
            <a:off x="3687221" y="3956335"/>
            <a:ext cx="5926898" cy="755308"/>
          </a:xfrm>
          <a:prstGeom prst="roundRect">
            <a:avLst/>
          </a:prstGeom>
          <a:gradFill flip="none" rotWithShape="1">
            <a:gsLst>
              <a:gs pos="81000">
                <a:schemeClr val="accent3">
                  <a:satMod val="103000"/>
                  <a:lumMod val="102000"/>
                  <a:tint val="94000"/>
                </a:schemeClr>
              </a:gs>
              <a:gs pos="67000">
                <a:schemeClr val="accent3">
                  <a:satMod val="110000"/>
                  <a:lumMod val="100000"/>
                  <a:shade val="100000"/>
                </a:schemeClr>
              </a:gs>
              <a:gs pos="100000">
                <a:schemeClr val="accent3">
                  <a:lumMod val="99000"/>
                  <a:satMod val="120000"/>
                  <a:shade val="78000"/>
                </a:schemeClr>
              </a:gs>
            </a:gsLst>
            <a:path path="shape">
              <a:fillToRect l="50000" t="50000" r="50000" b="50000"/>
            </a:path>
            <a:tileRect/>
          </a:gradFill>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TextBox 39">
            <a:extLst>
              <a:ext uri="{FF2B5EF4-FFF2-40B4-BE49-F238E27FC236}">
                <a16:creationId xmlns:a16="http://schemas.microsoft.com/office/drawing/2014/main" id="{F45E64A5-531A-494A-A90B-76EB7C10947A}"/>
              </a:ext>
            </a:extLst>
          </p:cNvPr>
          <p:cNvSpPr txBox="1"/>
          <p:nvPr/>
        </p:nvSpPr>
        <p:spPr>
          <a:xfrm>
            <a:off x="4159554" y="4161240"/>
            <a:ext cx="485455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Two distinct plans for region – One for each circuit</a:t>
            </a:r>
          </a:p>
        </p:txBody>
      </p:sp>
      <p:pic>
        <p:nvPicPr>
          <p:cNvPr id="44" name="Graphic 43" descr="Document">
            <a:extLst>
              <a:ext uri="{FF2B5EF4-FFF2-40B4-BE49-F238E27FC236}">
                <a16:creationId xmlns:a16="http://schemas.microsoft.com/office/drawing/2014/main" id="{809FF6B3-B7B4-4BC4-A35D-35F866AC6A2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336815" y="5061665"/>
            <a:ext cx="485824" cy="485824"/>
          </a:xfrm>
          <a:prstGeom prst="rect">
            <a:avLst/>
          </a:prstGeom>
        </p:spPr>
      </p:pic>
      <p:pic>
        <p:nvPicPr>
          <p:cNvPr id="42" name="Graphic 41" descr="Board Of Directors">
            <a:extLst>
              <a:ext uri="{FF2B5EF4-FFF2-40B4-BE49-F238E27FC236}">
                <a16:creationId xmlns:a16="http://schemas.microsoft.com/office/drawing/2014/main" id="{CB0ACA5E-E87B-4103-83CA-B839CF3694E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14090" y="3081962"/>
            <a:ext cx="608119" cy="608119"/>
          </a:xfrm>
          <a:prstGeom prst="rect">
            <a:avLst/>
          </a:prstGeom>
        </p:spPr>
      </p:pic>
      <p:pic>
        <p:nvPicPr>
          <p:cNvPr id="54" name="Graphic 53" descr="Group success">
            <a:extLst>
              <a:ext uri="{FF2B5EF4-FFF2-40B4-BE49-F238E27FC236}">
                <a16:creationId xmlns:a16="http://schemas.microsoft.com/office/drawing/2014/main" id="{D677C073-1C73-4532-8CB6-92B8C0270C2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952144" y="3190095"/>
            <a:ext cx="509095" cy="509095"/>
          </a:xfrm>
          <a:prstGeom prst="rect">
            <a:avLst/>
          </a:prstGeom>
        </p:spPr>
      </p:pic>
      <p:pic>
        <p:nvPicPr>
          <p:cNvPr id="1037" name="Graphic 1036" descr="Blueprint">
            <a:extLst>
              <a:ext uri="{FF2B5EF4-FFF2-40B4-BE49-F238E27FC236}">
                <a16:creationId xmlns:a16="http://schemas.microsoft.com/office/drawing/2014/main" id="{33AF0304-41F0-47B1-BDB4-B5C8B924718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879913" y="3140339"/>
            <a:ext cx="558363" cy="558363"/>
          </a:xfrm>
          <a:prstGeom prst="rect">
            <a:avLst/>
          </a:prstGeom>
        </p:spPr>
      </p:pic>
      <p:pic>
        <p:nvPicPr>
          <p:cNvPr id="1039" name="Graphic 1038" descr="Compass">
            <a:extLst>
              <a:ext uri="{FF2B5EF4-FFF2-40B4-BE49-F238E27FC236}">
                <a16:creationId xmlns:a16="http://schemas.microsoft.com/office/drawing/2014/main" id="{8C9B8D76-4232-4199-B6F2-13B6A1A9D46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929409" y="3131497"/>
            <a:ext cx="558363" cy="558363"/>
          </a:xfrm>
          <a:prstGeom prst="rect">
            <a:avLst/>
          </a:prstGeom>
        </p:spPr>
      </p:pic>
      <p:pic>
        <p:nvPicPr>
          <p:cNvPr id="1045" name="Graphic 1044" descr="Checklist">
            <a:extLst>
              <a:ext uri="{FF2B5EF4-FFF2-40B4-BE49-F238E27FC236}">
                <a16:creationId xmlns:a16="http://schemas.microsoft.com/office/drawing/2014/main" id="{8F68E496-9861-45C3-92B2-98A20B4CD08E}"/>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9211223" y="3165460"/>
            <a:ext cx="558363" cy="558363"/>
          </a:xfrm>
          <a:prstGeom prst="rect">
            <a:avLst/>
          </a:prstGeom>
        </p:spPr>
      </p:pic>
      <p:pic>
        <p:nvPicPr>
          <p:cNvPr id="1047" name="Graphic 1046" descr="Group of people">
            <a:extLst>
              <a:ext uri="{FF2B5EF4-FFF2-40B4-BE49-F238E27FC236}">
                <a16:creationId xmlns:a16="http://schemas.microsoft.com/office/drawing/2014/main" id="{6F0A998E-09C0-4C25-B809-ACF535F7EE60}"/>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887745" y="5034802"/>
            <a:ext cx="558363" cy="558363"/>
          </a:xfrm>
          <a:prstGeom prst="rect">
            <a:avLst/>
          </a:prstGeom>
        </p:spPr>
      </p:pic>
      <p:pic>
        <p:nvPicPr>
          <p:cNvPr id="27" name="Graphic 26" descr="Research">
            <a:extLst>
              <a:ext uri="{FF2B5EF4-FFF2-40B4-BE49-F238E27FC236}">
                <a16:creationId xmlns:a16="http://schemas.microsoft.com/office/drawing/2014/main" id="{5A53E888-051C-40AF-B431-0026D65DC0E1}"/>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4948403" y="5017072"/>
            <a:ext cx="572745" cy="572745"/>
          </a:xfrm>
          <a:prstGeom prst="rect">
            <a:avLst/>
          </a:prstGeom>
        </p:spPr>
      </p:pic>
      <p:pic>
        <p:nvPicPr>
          <p:cNvPr id="1051" name="Graphic 1050" descr="Bar chart">
            <a:extLst>
              <a:ext uri="{FF2B5EF4-FFF2-40B4-BE49-F238E27FC236}">
                <a16:creationId xmlns:a16="http://schemas.microsoft.com/office/drawing/2014/main" id="{8F7649C9-B4B9-4001-9004-395EAE3E741B}"/>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2930762" y="5060618"/>
            <a:ext cx="558363" cy="558363"/>
          </a:xfrm>
          <a:prstGeom prst="rect">
            <a:avLst/>
          </a:prstGeom>
        </p:spPr>
      </p:pic>
      <p:pic>
        <p:nvPicPr>
          <p:cNvPr id="1053" name="Graphic 1052" descr="Playbook">
            <a:extLst>
              <a:ext uri="{FF2B5EF4-FFF2-40B4-BE49-F238E27FC236}">
                <a16:creationId xmlns:a16="http://schemas.microsoft.com/office/drawing/2014/main" id="{D0C0A11E-A348-446C-BA27-71A7BECFE550}"/>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7015098" y="5050057"/>
            <a:ext cx="506773" cy="506773"/>
          </a:xfrm>
          <a:prstGeom prst="rect">
            <a:avLst/>
          </a:prstGeom>
        </p:spPr>
      </p:pic>
    </p:spTree>
    <p:extLst>
      <p:ext uri="{BB962C8B-B14F-4D97-AF65-F5344CB8AC3E}">
        <p14:creationId xmlns:p14="http://schemas.microsoft.com/office/powerpoint/2010/main" val="344507638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w: Chevron 4">
            <a:extLst>
              <a:ext uri="{FF2B5EF4-FFF2-40B4-BE49-F238E27FC236}">
                <a16:creationId xmlns:a16="http://schemas.microsoft.com/office/drawing/2014/main" id="{1EDB1230-FAE1-4106-9FAF-A4B4F233DA53}"/>
              </a:ext>
            </a:extLst>
          </p:cNvPr>
          <p:cNvSpPr/>
          <p:nvPr/>
        </p:nvSpPr>
        <p:spPr>
          <a:xfrm>
            <a:off x="1009767" y="1013436"/>
            <a:ext cx="2647834" cy="1402454"/>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Steering Committee (SC) </a:t>
            </a:r>
          </a:p>
        </p:txBody>
      </p:sp>
      <p:sp>
        <p:nvSpPr>
          <p:cNvPr id="7" name="Arrow: Chevron 6">
            <a:extLst>
              <a:ext uri="{FF2B5EF4-FFF2-40B4-BE49-F238E27FC236}">
                <a16:creationId xmlns:a16="http://schemas.microsoft.com/office/drawing/2014/main" id="{E72A8287-F4FA-4DC1-B3AD-A6D711B5AE0C}"/>
              </a:ext>
            </a:extLst>
          </p:cNvPr>
          <p:cNvSpPr/>
          <p:nvPr/>
        </p:nvSpPr>
        <p:spPr>
          <a:xfrm>
            <a:off x="1009767" y="3021629"/>
            <a:ext cx="2647834" cy="1402454"/>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Workgroups</a:t>
            </a:r>
          </a:p>
        </p:txBody>
      </p:sp>
      <p:sp>
        <p:nvSpPr>
          <p:cNvPr id="9" name="Arrow: Chevron 8">
            <a:extLst>
              <a:ext uri="{FF2B5EF4-FFF2-40B4-BE49-F238E27FC236}">
                <a16:creationId xmlns:a16="http://schemas.microsoft.com/office/drawing/2014/main" id="{C7C0822D-BEE0-46CB-8D4D-80B9598EB31E}"/>
              </a:ext>
            </a:extLst>
          </p:cNvPr>
          <p:cNvSpPr/>
          <p:nvPr/>
        </p:nvSpPr>
        <p:spPr>
          <a:xfrm>
            <a:off x="1009767" y="5029823"/>
            <a:ext cx="2647834" cy="1402454"/>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Work product delivery</a:t>
            </a:r>
          </a:p>
        </p:txBody>
      </p:sp>
      <p:graphicFrame>
        <p:nvGraphicFramePr>
          <p:cNvPr id="10" name="Table 10">
            <a:extLst>
              <a:ext uri="{FF2B5EF4-FFF2-40B4-BE49-F238E27FC236}">
                <a16:creationId xmlns:a16="http://schemas.microsoft.com/office/drawing/2014/main" id="{B437AF36-95E5-4782-BC4A-9A42B277EBE3}"/>
              </a:ext>
            </a:extLst>
          </p:cNvPr>
          <p:cNvGraphicFramePr>
            <a:graphicFrameLocks noGrp="1"/>
          </p:cNvGraphicFramePr>
          <p:nvPr/>
        </p:nvGraphicFramePr>
        <p:xfrm>
          <a:off x="3657601" y="0"/>
          <a:ext cx="8467988" cy="7154790"/>
        </p:xfrm>
        <a:graphic>
          <a:graphicData uri="http://schemas.openxmlformats.org/drawingml/2006/table">
            <a:tbl>
              <a:tblPr firstRow="1" bandRow="1">
                <a:tableStyleId>{5C22544A-7EE6-4342-B048-85BDC9FD1C3A}</a:tableStyleId>
              </a:tblPr>
              <a:tblGrid>
                <a:gridCol w="2291474">
                  <a:extLst>
                    <a:ext uri="{9D8B030D-6E8A-4147-A177-3AD203B41FA5}">
                      <a16:colId xmlns:a16="http://schemas.microsoft.com/office/drawing/2014/main" val="2658822421"/>
                    </a:ext>
                  </a:extLst>
                </a:gridCol>
                <a:gridCol w="2995203">
                  <a:extLst>
                    <a:ext uri="{9D8B030D-6E8A-4147-A177-3AD203B41FA5}">
                      <a16:colId xmlns:a16="http://schemas.microsoft.com/office/drawing/2014/main" val="826097554"/>
                    </a:ext>
                  </a:extLst>
                </a:gridCol>
                <a:gridCol w="3181311">
                  <a:extLst>
                    <a:ext uri="{9D8B030D-6E8A-4147-A177-3AD203B41FA5}">
                      <a16:colId xmlns:a16="http://schemas.microsoft.com/office/drawing/2014/main" val="2178791280"/>
                    </a:ext>
                  </a:extLst>
                </a:gridCol>
              </a:tblGrid>
              <a:tr h="350308">
                <a:tc>
                  <a:txBody>
                    <a:bodyPr/>
                    <a:lstStyle/>
                    <a:p>
                      <a:pPr algn="ctr"/>
                      <a:r>
                        <a:rPr lang="en-US" dirty="0"/>
                        <a:t>Governance</a:t>
                      </a:r>
                    </a:p>
                  </a:txBody>
                  <a:tcPr/>
                </a:tc>
                <a:tc>
                  <a:txBody>
                    <a:bodyPr/>
                    <a:lstStyle/>
                    <a:p>
                      <a:pPr algn="ctr"/>
                      <a:r>
                        <a:rPr lang="en-US" dirty="0"/>
                        <a:t>Key Informants</a:t>
                      </a:r>
                    </a:p>
                  </a:txBody>
                  <a:tcPr/>
                </a:tc>
                <a:tc>
                  <a:txBody>
                    <a:bodyPr/>
                    <a:lstStyle/>
                    <a:p>
                      <a:pPr algn="ctr"/>
                      <a:r>
                        <a:rPr lang="en-US" dirty="0"/>
                        <a:t>Outputs</a:t>
                      </a:r>
                    </a:p>
                  </a:txBody>
                  <a:tcPr/>
                </a:tc>
                <a:extLst>
                  <a:ext uri="{0D108BD9-81ED-4DB2-BD59-A6C34878D82A}">
                    <a16:rowId xmlns:a16="http://schemas.microsoft.com/office/drawing/2014/main" val="270428555"/>
                  </a:ext>
                </a:extLst>
              </a:tr>
              <a:tr h="1686366">
                <a:tc>
                  <a:txBody>
                    <a:bodyPr/>
                    <a:lstStyle/>
                    <a:p>
                      <a:endParaRPr lang="en-US" sz="1600" dirty="0"/>
                    </a:p>
                    <a:p>
                      <a:endParaRPr lang="en-US" sz="1600" dirty="0"/>
                    </a:p>
                    <a:p>
                      <a:pPr marL="285750" indent="-285750">
                        <a:buFont typeface="Arial" panose="020B0604020202020204" pitchFamily="34" charset="0"/>
                        <a:buChar char="•"/>
                      </a:pPr>
                      <a:r>
                        <a:rPr lang="en-US" sz="1600" dirty="0"/>
                        <a:t>Regular meetings every 4-6 weeks</a:t>
                      </a:r>
                    </a:p>
                    <a:p>
                      <a:endParaRPr lang="en-US" sz="1600" dirty="0"/>
                    </a:p>
                    <a:p>
                      <a:endParaRPr lang="en-US" sz="1600" dirty="0"/>
                    </a:p>
                    <a:p>
                      <a:endParaRPr lang="en-US" sz="1600" dirty="0"/>
                    </a:p>
                  </a:txBody>
                  <a:tcPr/>
                </a:tc>
                <a:tc>
                  <a:txBody>
                    <a:bodyPr/>
                    <a:lstStyle/>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As designated in HB 945</a:t>
                      </a:r>
                    </a:p>
                    <a:p>
                      <a:pPr marL="0" indent="0">
                        <a:buFont typeface="Arial" panose="020B0604020202020204" pitchFamily="34" charset="0"/>
                        <a:buNone/>
                      </a:pPr>
                      <a:r>
                        <a:rPr lang="en-US" sz="1600" dirty="0"/>
                        <a:t>Checklist of planning members (Appendix 3)</a:t>
                      </a:r>
                    </a:p>
                  </a:txBody>
                  <a:tcPr/>
                </a:tc>
                <a:tc>
                  <a:txBody>
                    <a:bodyPr/>
                    <a:lstStyle/>
                    <a:p>
                      <a:pPr marL="285750" indent="-285750">
                        <a:buFont typeface="Arial" panose="020B0604020202020204" pitchFamily="34" charset="0"/>
                        <a:buChar char="•"/>
                      </a:pPr>
                      <a:r>
                        <a:rPr lang="en-US" sz="1600" dirty="0"/>
                        <a:t>Charter</a:t>
                      </a:r>
                    </a:p>
                    <a:p>
                      <a:pPr marL="285750" indent="-285750">
                        <a:buFont typeface="Arial" panose="020B0604020202020204" pitchFamily="34" charset="0"/>
                        <a:buChar char="•"/>
                      </a:pPr>
                      <a:r>
                        <a:rPr lang="en-US" sz="1600" dirty="0"/>
                        <a:t>Direction/guidance</a:t>
                      </a:r>
                    </a:p>
                    <a:p>
                      <a:pPr marL="285750" indent="-285750">
                        <a:buFont typeface="Arial" panose="020B0604020202020204" pitchFamily="34" charset="0"/>
                        <a:buChar char="•"/>
                      </a:pPr>
                      <a:r>
                        <a:rPr lang="en-US" sz="1600" dirty="0"/>
                        <a:t>Champions</a:t>
                      </a:r>
                    </a:p>
                    <a:p>
                      <a:pPr marL="285750" indent="-285750">
                        <a:buFont typeface="Arial" panose="020B0604020202020204" pitchFamily="34" charset="0"/>
                        <a:buChar char="•"/>
                      </a:pPr>
                      <a:r>
                        <a:rPr lang="en-US" sz="1600" dirty="0"/>
                        <a:t>Approval recommendation</a:t>
                      </a:r>
                    </a:p>
                  </a:txBody>
                  <a:tcPr/>
                </a:tc>
                <a:extLst>
                  <a:ext uri="{0D108BD9-81ED-4DB2-BD59-A6C34878D82A}">
                    <a16:rowId xmlns:a16="http://schemas.microsoft.com/office/drawing/2014/main" val="82517457"/>
                  </a:ext>
                </a:extLst>
              </a:tr>
              <a:tr h="2704710">
                <a:tc>
                  <a:txBody>
                    <a:bodyPr/>
                    <a:lstStyle/>
                    <a:p>
                      <a:endParaRPr lang="en-US" sz="1600" dirty="0"/>
                    </a:p>
                    <a:p>
                      <a:endParaRPr lang="en-US" sz="1600" dirty="0"/>
                    </a:p>
                    <a:p>
                      <a:endParaRPr lang="en-US" sz="1600" dirty="0"/>
                    </a:p>
                    <a:p>
                      <a:pPr marL="285750" indent="-285750">
                        <a:buFont typeface="Arial" panose="020B0604020202020204" pitchFamily="34" charset="0"/>
                        <a:buChar char="•"/>
                      </a:pPr>
                      <a:r>
                        <a:rPr lang="en-US" sz="1600" dirty="0"/>
                        <a:t>Leverage routine groups already meeting and bring HB 945 to </a:t>
                      </a:r>
                      <a:r>
                        <a:rPr lang="en-US" sz="1600"/>
                        <a:t>each venue</a:t>
                      </a:r>
                      <a:endParaRPr lang="en-US" sz="1600" dirty="0"/>
                    </a:p>
                    <a:p>
                      <a:endParaRPr lang="en-US" sz="1600" dirty="0"/>
                    </a:p>
                    <a:p>
                      <a:endParaRPr lang="en-US" sz="1600" dirty="0"/>
                    </a:p>
                  </a:txBody>
                  <a:tcPr/>
                </a:tc>
                <a:tc>
                  <a:txBody>
                    <a:bodyPr/>
                    <a:lstStyle/>
                    <a:p>
                      <a:pPr marL="285750" indent="-285750">
                        <a:buFont typeface="Arial" panose="020B0604020202020204" pitchFamily="34" charset="0"/>
                        <a:buChar char="•"/>
                      </a:pPr>
                      <a:r>
                        <a:rPr lang="en-US" sz="1400" dirty="0" err="1"/>
                        <a:t>BeWellPBC</a:t>
                      </a:r>
                      <a:endParaRPr lang="en-US" sz="1400" dirty="0"/>
                    </a:p>
                    <a:p>
                      <a:pPr marL="285750" indent="-285750">
                        <a:buFont typeface="Arial" panose="020B0604020202020204" pitchFamily="34" charset="0"/>
                        <a:buChar char="•"/>
                      </a:pPr>
                      <a:r>
                        <a:rPr lang="en-US" sz="1400" dirty="0"/>
                        <a:t>Birth to 22</a:t>
                      </a:r>
                    </a:p>
                    <a:p>
                      <a:pPr marL="285750" indent="-285750">
                        <a:buFont typeface="Arial" panose="020B0604020202020204" pitchFamily="34" charset="0"/>
                        <a:buChar char="•"/>
                      </a:pPr>
                      <a:r>
                        <a:rPr lang="en-US" sz="1400" dirty="0"/>
                        <a:t>Juvenile Justice Advisory</a:t>
                      </a:r>
                    </a:p>
                    <a:p>
                      <a:pPr marL="285750" indent="-285750">
                        <a:buFont typeface="Arial" panose="020B0604020202020204" pitchFamily="34" charset="0"/>
                        <a:buChar char="•"/>
                      </a:pPr>
                      <a:r>
                        <a:rPr lang="en-US" sz="1400" dirty="0"/>
                        <a:t>Supervisors’ System and other Children’s System of Care Meetings</a:t>
                      </a:r>
                    </a:p>
                    <a:p>
                      <a:pPr marL="285750" indent="-285750">
                        <a:buFont typeface="Arial" panose="020B0604020202020204" pitchFamily="34" charset="0"/>
                        <a:buChar char="•"/>
                      </a:pPr>
                      <a:r>
                        <a:rPr lang="en-US" sz="1400" dirty="0"/>
                        <a:t>Child Welfare/Behavioral Health Integration meetings</a:t>
                      </a:r>
                    </a:p>
                    <a:p>
                      <a:pPr marL="285750" indent="-285750">
                        <a:buFont typeface="Arial" panose="020B0604020202020204" pitchFamily="34" charset="0"/>
                        <a:buChar char="•"/>
                      </a:pPr>
                      <a:r>
                        <a:rPr lang="en-US" sz="1400" dirty="0"/>
                        <a:t>School Health Advisory Committee (Mental Health)</a:t>
                      </a:r>
                    </a:p>
                    <a:p>
                      <a:pPr marL="285750" indent="-285750">
                        <a:buFont typeface="Arial" panose="020B0604020202020204" pitchFamily="34" charset="0"/>
                        <a:buChar char="•"/>
                      </a:pPr>
                      <a:r>
                        <a:rPr lang="en-US" sz="1400" dirty="0"/>
                        <a:t>School and Community Safety</a:t>
                      </a:r>
                    </a:p>
                    <a:p>
                      <a:pPr marL="285750" lvl="0" indent="-285750">
                        <a:buFont typeface="Arial" panose="020B0604020202020204" pitchFamily="34" charset="0"/>
                        <a:buChar char="•"/>
                      </a:pPr>
                      <a:r>
                        <a:rPr lang="en-US" sz="1400" dirty="0"/>
                        <a:t>Interagency/Local Review Teams</a:t>
                      </a:r>
                    </a:p>
                  </a:txBody>
                  <a:tcPr/>
                </a:tc>
                <a:tc>
                  <a:txBody>
                    <a:bodyPr/>
                    <a:lstStyle/>
                    <a:p>
                      <a:pPr marL="285750" indent="-285750">
                        <a:buFont typeface="Arial" panose="020B0604020202020204" pitchFamily="34" charset="0"/>
                        <a:buChar char="•"/>
                      </a:pPr>
                      <a:r>
                        <a:rPr lang="en-US" sz="1600" dirty="0"/>
                        <a:t>Vignette outcomes and ask how to address system problems identified</a:t>
                      </a:r>
                    </a:p>
                    <a:p>
                      <a:pPr marL="285750" indent="-285750">
                        <a:buFont typeface="Arial" panose="020B0604020202020204" pitchFamily="34" charset="0"/>
                        <a:buChar char="•"/>
                      </a:pPr>
                      <a:r>
                        <a:rPr lang="en-US" sz="1600" dirty="0"/>
                        <a:t>Cognito – survey to capture problems/goals and potential solutions</a:t>
                      </a:r>
                    </a:p>
                    <a:p>
                      <a:pPr marL="285750" indent="-285750">
                        <a:buFont typeface="Arial" panose="020B0604020202020204" pitchFamily="34" charset="0"/>
                        <a:buChar char="•"/>
                      </a:pPr>
                      <a:endParaRPr lang="en-US" sz="1600" dirty="0"/>
                    </a:p>
                  </a:txBody>
                  <a:tcPr/>
                </a:tc>
                <a:extLst>
                  <a:ext uri="{0D108BD9-81ED-4DB2-BD59-A6C34878D82A}">
                    <a16:rowId xmlns:a16="http://schemas.microsoft.com/office/drawing/2014/main" val="3983482635"/>
                  </a:ext>
                </a:extLst>
              </a:tr>
              <a:tr h="1831658">
                <a:tc>
                  <a:txBody>
                    <a:bodyPr/>
                    <a:lstStyle/>
                    <a:p>
                      <a:endParaRPr lang="en-US" sz="1600" dirty="0"/>
                    </a:p>
                    <a:p>
                      <a:endParaRPr lang="en-US" sz="1600" dirty="0"/>
                    </a:p>
                    <a:p>
                      <a:pPr marL="285750" indent="-285750">
                        <a:buFont typeface="Arial" panose="020B0604020202020204" pitchFamily="34" charset="0"/>
                        <a:buChar char="•"/>
                      </a:pPr>
                      <a:r>
                        <a:rPr lang="en-US" sz="1600" dirty="0"/>
                        <a:t>Southeast Florida Behavioral Health Network</a:t>
                      </a:r>
                    </a:p>
                    <a:p>
                      <a:endParaRPr lang="en-US" sz="1600" dirty="0"/>
                    </a:p>
                    <a:p>
                      <a:endParaRPr lang="en-US" sz="1600" dirty="0"/>
                    </a:p>
                    <a:p>
                      <a:endParaRPr lang="en-US" sz="1600" dirty="0"/>
                    </a:p>
                    <a:p>
                      <a:endParaRPr lang="en-US" sz="1600" dirty="0"/>
                    </a:p>
                  </a:txBody>
                  <a:tcPr/>
                </a:tc>
                <a:tc>
                  <a:txBody>
                    <a:bodyPr/>
                    <a:lstStyle/>
                    <a:p>
                      <a:endParaRPr lang="en-US" sz="1600" dirty="0"/>
                    </a:p>
                    <a:p>
                      <a:endParaRPr lang="en-US" sz="1600" dirty="0"/>
                    </a:p>
                    <a:p>
                      <a:pPr marL="285750" indent="-285750">
                        <a:buFont typeface="Arial" panose="020B0604020202020204" pitchFamily="34" charset="0"/>
                        <a:buChar char="•"/>
                      </a:pPr>
                      <a:r>
                        <a:rPr lang="en-US" sz="1600" dirty="0"/>
                        <a:t>HB 945 Internal workgroup</a:t>
                      </a:r>
                    </a:p>
                  </a:txBody>
                  <a:tcPr/>
                </a:tc>
                <a:tc>
                  <a:txBody>
                    <a:bodyPr/>
                    <a:lstStyle/>
                    <a:p>
                      <a:pPr marL="285750" indent="-285750">
                        <a:buFont typeface="Arial" panose="020B0604020202020204" pitchFamily="34" charset="0"/>
                        <a:buChar char="•"/>
                      </a:pPr>
                      <a:r>
                        <a:rPr lang="en-US" sz="1600" dirty="0"/>
                        <a:t>Plan Report template</a:t>
                      </a:r>
                    </a:p>
                    <a:p>
                      <a:pPr marL="285750" indent="-285750">
                        <a:buFont typeface="Arial" panose="020B0604020202020204" pitchFamily="34" charset="0"/>
                        <a:buChar char="•"/>
                      </a:pPr>
                      <a:r>
                        <a:rPr lang="en-US" sz="1600" dirty="0"/>
                        <a:t>What is my role on a SC?</a:t>
                      </a:r>
                    </a:p>
                    <a:p>
                      <a:pPr marL="285750" indent="-285750">
                        <a:buFont typeface="Arial" panose="020B0604020202020204" pitchFamily="34" charset="0"/>
                        <a:buChar char="•"/>
                      </a:pPr>
                      <a:r>
                        <a:rPr lang="en-US" sz="1600" dirty="0"/>
                        <a:t>Gantt chart (timeline)</a:t>
                      </a:r>
                    </a:p>
                    <a:p>
                      <a:pPr marL="285750" indent="-285750">
                        <a:buFont typeface="Arial" panose="020B0604020202020204" pitchFamily="34" charset="0"/>
                        <a:buChar char="•"/>
                      </a:pPr>
                      <a:r>
                        <a:rPr lang="en-US" sz="1600" dirty="0"/>
                        <a:t>Care Coordination data and reports/assessment results leading to vignettes</a:t>
                      </a:r>
                    </a:p>
                  </a:txBody>
                  <a:tcPr/>
                </a:tc>
                <a:extLst>
                  <a:ext uri="{0D108BD9-81ED-4DB2-BD59-A6C34878D82A}">
                    <a16:rowId xmlns:a16="http://schemas.microsoft.com/office/drawing/2014/main" val="2776919834"/>
                  </a:ext>
                </a:extLst>
              </a:tr>
            </a:tbl>
          </a:graphicData>
        </a:graphic>
      </p:graphicFrame>
      <p:sp>
        <p:nvSpPr>
          <p:cNvPr id="11" name="Arrow: Right 10">
            <a:extLst>
              <a:ext uri="{FF2B5EF4-FFF2-40B4-BE49-F238E27FC236}">
                <a16:creationId xmlns:a16="http://schemas.microsoft.com/office/drawing/2014/main" id="{854A2B17-29A9-475D-8B7C-4E1E8C5A15A4}"/>
              </a:ext>
            </a:extLst>
          </p:cNvPr>
          <p:cNvSpPr/>
          <p:nvPr/>
        </p:nvSpPr>
        <p:spPr>
          <a:xfrm rot="16200000">
            <a:off x="-2070957" y="3523900"/>
            <a:ext cx="5263878" cy="908790"/>
          </a:xfrm>
          <a:prstGeom prst="rightArrow">
            <a:avLst/>
          </a:prstGeom>
          <a:gradFill flip="none" rotWithShape="1">
            <a:gsLst>
              <a:gs pos="0">
                <a:schemeClr val="accent1">
                  <a:lumMod val="75000"/>
                </a:schemeClr>
              </a:gs>
              <a:gs pos="50000">
                <a:schemeClr val="accent1">
                  <a:lumMod val="40000"/>
                  <a:lumOff val="60000"/>
                  <a:shade val="67500"/>
                  <a:satMod val="115000"/>
                </a:schemeClr>
              </a:gs>
              <a:gs pos="100000">
                <a:schemeClr val="accent1">
                  <a:lumMod val="40000"/>
                  <a:lumOff val="60000"/>
                  <a:shade val="100000"/>
                  <a:satMod val="115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white"/>
                </a:solidFill>
                <a:effectLst/>
                <a:uLnTx/>
                <a:uFillTx/>
                <a:latin typeface="Calibri" panose="020F0502020204030204"/>
                <a:ea typeface="+mn-ea"/>
                <a:cs typeface="+mn-cs"/>
              </a:rPr>
              <a:t>Circui</a:t>
            </a: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15</a:t>
            </a:r>
          </a:p>
        </p:txBody>
      </p:sp>
      <p:sp>
        <p:nvSpPr>
          <p:cNvPr id="12" name="TextBox 11">
            <a:extLst>
              <a:ext uri="{FF2B5EF4-FFF2-40B4-BE49-F238E27FC236}">
                <a16:creationId xmlns:a16="http://schemas.microsoft.com/office/drawing/2014/main" id="{4C83A5C9-F9D0-4A57-8031-A01FAD5E1E5F}"/>
              </a:ext>
            </a:extLst>
          </p:cNvPr>
          <p:cNvSpPr txBox="1"/>
          <p:nvPr/>
        </p:nvSpPr>
        <p:spPr>
          <a:xfrm>
            <a:off x="-130944" y="182439"/>
            <a:ext cx="393248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House Bill 945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Project Structure</a:t>
            </a:r>
          </a:p>
        </p:txBody>
      </p:sp>
      <p:pic>
        <p:nvPicPr>
          <p:cNvPr id="8" name="Picture 7">
            <a:extLst>
              <a:ext uri="{FF2B5EF4-FFF2-40B4-BE49-F238E27FC236}">
                <a16:creationId xmlns:a16="http://schemas.microsoft.com/office/drawing/2014/main" id="{9F371C09-5C88-4229-8796-E536E27AADED}"/>
              </a:ext>
            </a:extLst>
          </p:cNvPr>
          <p:cNvPicPr/>
          <p:nvPr/>
        </p:nvPicPr>
        <p:blipFill>
          <a:blip r:embed="rId3">
            <a:extLst>
              <a:ext uri="{28A0092B-C50C-407E-A947-70E740481C1C}">
                <a14:useLocalDpi xmlns:a14="http://schemas.microsoft.com/office/drawing/2010/main" val="0"/>
              </a:ext>
            </a:extLst>
          </a:blip>
          <a:stretch>
            <a:fillRect/>
          </a:stretch>
        </p:blipFill>
        <p:spPr>
          <a:xfrm>
            <a:off x="106586" y="6372426"/>
            <a:ext cx="1995170" cy="475615"/>
          </a:xfrm>
          <a:prstGeom prst="rect">
            <a:avLst/>
          </a:prstGeom>
        </p:spPr>
      </p:pic>
      <p:sp>
        <p:nvSpPr>
          <p:cNvPr id="2" name="Scroll: Horizontal 1">
            <a:extLst>
              <a:ext uri="{FF2B5EF4-FFF2-40B4-BE49-F238E27FC236}">
                <a16:creationId xmlns:a16="http://schemas.microsoft.com/office/drawing/2014/main" id="{C67DD9A7-0142-4C29-A2C2-FE6F6CF7DC83}"/>
              </a:ext>
            </a:extLst>
          </p:cNvPr>
          <p:cNvSpPr/>
          <p:nvPr/>
        </p:nvSpPr>
        <p:spPr>
          <a:xfrm>
            <a:off x="3338818" y="349914"/>
            <a:ext cx="2516696" cy="501667"/>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SEFBHN Board of Directors</a:t>
            </a:r>
          </a:p>
        </p:txBody>
      </p:sp>
    </p:spTree>
    <p:extLst>
      <p:ext uri="{BB962C8B-B14F-4D97-AF65-F5344CB8AC3E}">
        <p14:creationId xmlns:p14="http://schemas.microsoft.com/office/powerpoint/2010/main" val="17708746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w: Chevron 4">
            <a:extLst>
              <a:ext uri="{FF2B5EF4-FFF2-40B4-BE49-F238E27FC236}">
                <a16:creationId xmlns:a16="http://schemas.microsoft.com/office/drawing/2014/main" id="{1EDB1230-FAE1-4106-9FAF-A4B4F233DA53}"/>
              </a:ext>
            </a:extLst>
          </p:cNvPr>
          <p:cNvSpPr/>
          <p:nvPr/>
        </p:nvSpPr>
        <p:spPr>
          <a:xfrm>
            <a:off x="992989" y="1057258"/>
            <a:ext cx="2647834" cy="1402454"/>
          </a:xfrm>
          <a:prstGeom prst="chevron">
            <a:avLst/>
          </a:prstGeom>
          <a:solidFill>
            <a:schemeClr val="accent6">
              <a:lumMod val="75000"/>
            </a:schemeClr>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Steering Committee (SC)</a:t>
            </a:r>
          </a:p>
        </p:txBody>
      </p:sp>
      <p:sp>
        <p:nvSpPr>
          <p:cNvPr id="7" name="Arrow: Chevron 6">
            <a:extLst>
              <a:ext uri="{FF2B5EF4-FFF2-40B4-BE49-F238E27FC236}">
                <a16:creationId xmlns:a16="http://schemas.microsoft.com/office/drawing/2014/main" id="{E72A8287-F4FA-4DC1-B3AD-A6D711B5AE0C}"/>
              </a:ext>
            </a:extLst>
          </p:cNvPr>
          <p:cNvSpPr/>
          <p:nvPr/>
        </p:nvSpPr>
        <p:spPr>
          <a:xfrm>
            <a:off x="992989" y="3059674"/>
            <a:ext cx="2647834" cy="1402454"/>
          </a:xfrm>
          <a:prstGeom prst="chevron">
            <a:avLst/>
          </a:prstGeom>
          <a:solidFill>
            <a:schemeClr val="accent6">
              <a:lumMod val="75000"/>
            </a:schemeClr>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Workgroups</a:t>
            </a:r>
          </a:p>
        </p:txBody>
      </p:sp>
      <p:sp>
        <p:nvSpPr>
          <p:cNvPr id="9" name="Arrow: Chevron 8">
            <a:extLst>
              <a:ext uri="{FF2B5EF4-FFF2-40B4-BE49-F238E27FC236}">
                <a16:creationId xmlns:a16="http://schemas.microsoft.com/office/drawing/2014/main" id="{C7C0822D-BEE0-46CB-8D4D-80B9598EB31E}"/>
              </a:ext>
            </a:extLst>
          </p:cNvPr>
          <p:cNvSpPr/>
          <p:nvPr/>
        </p:nvSpPr>
        <p:spPr>
          <a:xfrm>
            <a:off x="992989" y="5118313"/>
            <a:ext cx="2647834" cy="1402454"/>
          </a:xfrm>
          <a:prstGeom prst="chevron">
            <a:avLst/>
          </a:prstGeom>
          <a:solidFill>
            <a:schemeClr val="accent6">
              <a:lumMod val="75000"/>
            </a:schemeClr>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Work product delivery</a:t>
            </a:r>
          </a:p>
        </p:txBody>
      </p:sp>
      <p:graphicFrame>
        <p:nvGraphicFramePr>
          <p:cNvPr id="10" name="Table 10">
            <a:extLst>
              <a:ext uri="{FF2B5EF4-FFF2-40B4-BE49-F238E27FC236}">
                <a16:creationId xmlns:a16="http://schemas.microsoft.com/office/drawing/2014/main" id="{B437AF36-95E5-4782-BC4A-9A42B277EBE3}"/>
              </a:ext>
            </a:extLst>
          </p:cNvPr>
          <p:cNvGraphicFramePr>
            <a:graphicFrameLocks noGrp="1"/>
          </p:cNvGraphicFramePr>
          <p:nvPr/>
        </p:nvGraphicFramePr>
        <p:xfrm>
          <a:off x="3657601" y="0"/>
          <a:ext cx="8589459" cy="6881567"/>
        </p:xfrm>
        <a:graphic>
          <a:graphicData uri="http://schemas.openxmlformats.org/drawingml/2006/table">
            <a:tbl>
              <a:tblPr firstRow="1" bandRow="1">
                <a:tableStyleId>{5C22544A-7EE6-4342-B048-85BDC9FD1C3A}</a:tableStyleId>
              </a:tblPr>
              <a:tblGrid>
                <a:gridCol w="2631111">
                  <a:extLst>
                    <a:ext uri="{9D8B030D-6E8A-4147-A177-3AD203B41FA5}">
                      <a16:colId xmlns:a16="http://schemas.microsoft.com/office/drawing/2014/main" val="2658822421"/>
                    </a:ext>
                  </a:extLst>
                </a:gridCol>
                <a:gridCol w="2837590">
                  <a:extLst>
                    <a:ext uri="{9D8B030D-6E8A-4147-A177-3AD203B41FA5}">
                      <a16:colId xmlns:a16="http://schemas.microsoft.com/office/drawing/2014/main" val="826097554"/>
                    </a:ext>
                  </a:extLst>
                </a:gridCol>
                <a:gridCol w="3120758">
                  <a:extLst>
                    <a:ext uri="{9D8B030D-6E8A-4147-A177-3AD203B41FA5}">
                      <a16:colId xmlns:a16="http://schemas.microsoft.com/office/drawing/2014/main" val="2178791280"/>
                    </a:ext>
                  </a:extLst>
                </a:gridCol>
              </a:tblGrid>
              <a:tr h="347241">
                <a:tc>
                  <a:txBody>
                    <a:bodyPr/>
                    <a:lstStyle/>
                    <a:p>
                      <a:pPr algn="ctr"/>
                      <a:r>
                        <a:rPr lang="en-US" b="1" dirty="0">
                          <a:solidFill>
                            <a:schemeClr val="bg1"/>
                          </a:solidFill>
                        </a:rPr>
                        <a:t>Governance</a:t>
                      </a:r>
                    </a:p>
                  </a:txBody>
                  <a:tcPr>
                    <a:solidFill>
                      <a:schemeClr val="accent6">
                        <a:lumMod val="75000"/>
                      </a:schemeClr>
                    </a:solidFill>
                  </a:tcPr>
                </a:tc>
                <a:tc>
                  <a:txBody>
                    <a:bodyPr/>
                    <a:lstStyle/>
                    <a:p>
                      <a:pPr algn="ctr"/>
                      <a:r>
                        <a:rPr lang="en-US" dirty="0">
                          <a:solidFill>
                            <a:schemeClr val="bg1"/>
                          </a:solidFill>
                        </a:rPr>
                        <a:t>Key Informants</a:t>
                      </a:r>
                    </a:p>
                  </a:txBody>
                  <a:tcPr>
                    <a:solidFill>
                      <a:schemeClr val="accent6">
                        <a:lumMod val="75000"/>
                      </a:schemeClr>
                    </a:solidFill>
                  </a:tcPr>
                </a:tc>
                <a:tc>
                  <a:txBody>
                    <a:bodyPr/>
                    <a:lstStyle/>
                    <a:p>
                      <a:pPr algn="ctr"/>
                      <a:r>
                        <a:rPr lang="en-US" dirty="0">
                          <a:solidFill>
                            <a:schemeClr val="bg1"/>
                          </a:solidFill>
                        </a:rPr>
                        <a:t>Outputs</a:t>
                      </a:r>
                    </a:p>
                  </a:txBody>
                  <a:tcPr>
                    <a:solidFill>
                      <a:schemeClr val="accent6">
                        <a:lumMod val="75000"/>
                      </a:schemeClr>
                    </a:solidFill>
                  </a:tcPr>
                </a:tc>
                <a:extLst>
                  <a:ext uri="{0D108BD9-81ED-4DB2-BD59-A6C34878D82A}">
                    <a16:rowId xmlns:a16="http://schemas.microsoft.com/office/drawing/2014/main" val="270428555"/>
                  </a:ext>
                </a:extLst>
              </a:tr>
              <a:tr h="1649392">
                <a:tc>
                  <a:txBody>
                    <a:bodyPr/>
                    <a:lstStyle/>
                    <a:p>
                      <a:endParaRPr lang="en-US" sz="1600" dirty="0"/>
                    </a:p>
                    <a:p>
                      <a:endParaRPr lang="en-US" sz="1600" dirty="0">
                        <a:solidFill>
                          <a:srgbClr val="1B2911"/>
                        </a:solidFill>
                      </a:endParaRPr>
                    </a:p>
                    <a:p>
                      <a:pPr marL="285750" indent="-285750">
                        <a:buFont typeface="Arial" panose="020B0604020202020204" pitchFamily="34" charset="0"/>
                        <a:buChar char="•"/>
                      </a:pPr>
                      <a:r>
                        <a:rPr lang="en-US" sz="1600" dirty="0">
                          <a:solidFill>
                            <a:srgbClr val="1B2911"/>
                          </a:solidFill>
                        </a:rPr>
                        <a:t>Regular meetings every 4-6 weeks</a:t>
                      </a:r>
                    </a:p>
                    <a:p>
                      <a:endParaRPr lang="en-US" sz="1600" dirty="0"/>
                    </a:p>
                    <a:p>
                      <a:endParaRPr lang="en-US" sz="1600" dirty="0"/>
                    </a:p>
                    <a:p>
                      <a:endParaRPr lang="en-US" sz="1600" dirty="0"/>
                    </a:p>
                  </a:txBody>
                  <a:tcPr>
                    <a:solidFill>
                      <a:schemeClr val="accent6">
                        <a:lumMod val="60000"/>
                        <a:lumOff val="40000"/>
                      </a:schemeClr>
                    </a:solidFill>
                  </a:tcPr>
                </a:tc>
                <a:tc>
                  <a:txBody>
                    <a:bodyPr/>
                    <a:lstStyle/>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solidFill>
                            <a:srgbClr val="1B2911"/>
                          </a:solidFill>
                        </a:rPr>
                        <a:t>As designated in HB 945 Checklist of planning members (Appendix 3)</a:t>
                      </a:r>
                    </a:p>
                  </a:txBody>
                  <a:tcPr>
                    <a:solidFill>
                      <a:schemeClr val="accent6">
                        <a:lumMod val="60000"/>
                        <a:lumOff val="40000"/>
                      </a:schemeClr>
                    </a:solidFill>
                  </a:tcPr>
                </a:tc>
                <a:tc>
                  <a:txBody>
                    <a:bodyPr/>
                    <a:lstStyle/>
                    <a:p>
                      <a:pPr marL="285750" indent="-285750">
                        <a:buFont typeface="Arial" panose="020B0604020202020204" pitchFamily="34" charset="0"/>
                        <a:buChar char="•"/>
                      </a:pPr>
                      <a:endParaRPr lang="en-US" sz="1600" dirty="0">
                        <a:solidFill>
                          <a:srgbClr val="1B2911"/>
                        </a:solidFill>
                      </a:endParaRPr>
                    </a:p>
                    <a:p>
                      <a:pPr marL="285750" indent="-285750">
                        <a:buFont typeface="Arial" panose="020B0604020202020204" pitchFamily="34" charset="0"/>
                        <a:buChar char="•"/>
                      </a:pPr>
                      <a:r>
                        <a:rPr lang="en-US" sz="1600" dirty="0">
                          <a:solidFill>
                            <a:srgbClr val="1B2911"/>
                          </a:solidFill>
                        </a:rPr>
                        <a:t>Charter</a:t>
                      </a:r>
                    </a:p>
                    <a:p>
                      <a:pPr marL="285750" indent="-285750">
                        <a:buFont typeface="Arial" panose="020B0604020202020204" pitchFamily="34" charset="0"/>
                        <a:buChar char="•"/>
                      </a:pPr>
                      <a:r>
                        <a:rPr lang="en-US" sz="1600" dirty="0">
                          <a:solidFill>
                            <a:srgbClr val="1B2911"/>
                          </a:solidFill>
                        </a:rPr>
                        <a:t>Direction/guidance</a:t>
                      </a:r>
                    </a:p>
                    <a:p>
                      <a:pPr marL="285750" indent="-285750">
                        <a:buFont typeface="Arial" panose="020B0604020202020204" pitchFamily="34" charset="0"/>
                        <a:buChar char="•"/>
                      </a:pPr>
                      <a:r>
                        <a:rPr lang="en-US" sz="1600" dirty="0">
                          <a:solidFill>
                            <a:srgbClr val="1B2911"/>
                          </a:solidFill>
                        </a:rPr>
                        <a:t>Champions</a:t>
                      </a:r>
                    </a:p>
                    <a:p>
                      <a:pPr marL="285750" indent="-285750">
                        <a:buFont typeface="Arial" panose="020B0604020202020204" pitchFamily="34" charset="0"/>
                        <a:buChar char="•"/>
                      </a:pPr>
                      <a:r>
                        <a:rPr lang="en-US" sz="1600" dirty="0">
                          <a:solidFill>
                            <a:srgbClr val="1B2911"/>
                          </a:solidFill>
                        </a:rPr>
                        <a:t>Approval recommendation</a:t>
                      </a:r>
                    </a:p>
                  </a:txBody>
                  <a:tcPr>
                    <a:solidFill>
                      <a:schemeClr val="accent6">
                        <a:lumMod val="60000"/>
                        <a:lumOff val="40000"/>
                      </a:schemeClr>
                    </a:solidFill>
                  </a:tcPr>
                </a:tc>
                <a:extLst>
                  <a:ext uri="{0D108BD9-81ED-4DB2-BD59-A6C34878D82A}">
                    <a16:rowId xmlns:a16="http://schemas.microsoft.com/office/drawing/2014/main" val="82517457"/>
                  </a:ext>
                </a:extLst>
              </a:tr>
              <a:tr h="2430684">
                <a:tc>
                  <a:txBody>
                    <a:bodyPr/>
                    <a:lstStyle/>
                    <a:p>
                      <a:endParaRPr lang="en-US" sz="1600" dirty="0"/>
                    </a:p>
                    <a:p>
                      <a:endParaRPr lang="en-US" sz="1600" dirty="0"/>
                    </a:p>
                    <a:p>
                      <a:endParaRPr lang="en-US" sz="1600" dirty="0">
                        <a:solidFill>
                          <a:srgbClr val="1B2911"/>
                        </a:solidFill>
                      </a:endParaRPr>
                    </a:p>
                    <a:p>
                      <a:pPr marL="285750" indent="-285750">
                        <a:buFont typeface="Arial" panose="020B0604020202020204" pitchFamily="34" charset="0"/>
                        <a:buChar char="•"/>
                      </a:pPr>
                      <a:r>
                        <a:rPr lang="en-US" sz="1600" dirty="0">
                          <a:solidFill>
                            <a:srgbClr val="1B2911"/>
                          </a:solidFill>
                        </a:rPr>
                        <a:t>Leverage routine groups already meeting and bring HB 945 to each venue</a:t>
                      </a:r>
                    </a:p>
                    <a:p>
                      <a:endParaRPr lang="en-US" sz="1600" dirty="0"/>
                    </a:p>
                    <a:p>
                      <a:endParaRPr lang="en-US" sz="1600" dirty="0"/>
                    </a:p>
                  </a:txBody>
                  <a:tcPr>
                    <a:solidFill>
                      <a:schemeClr val="accent6">
                        <a:lumMod val="40000"/>
                        <a:lumOff val="60000"/>
                      </a:schemeClr>
                    </a:solidFill>
                  </a:tcPr>
                </a:tc>
                <a:tc>
                  <a:txBody>
                    <a:bodyPr/>
                    <a:lstStyle/>
                    <a:p>
                      <a:pPr marL="285750" indent="-285750">
                        <a:buFont typeface="Arial" panose="020B0604020202020204" pitchFamily="34" charset="0"/>
                        <a:buChar char="•"/>
                      </a:pPr>
                      <a:r>
                        <a:rPr lang="en-US" sz="1400" dirty="0">
                          <a:solidFill>
                            <a:srgbClr val="1B2911"/>
                          </a:solidFill>
                        </a:rPr>
                        <a:t>Executive Roundtable</a:t>
                      </a:r>
                    </a:p>
                    <a:p>
                      <a:pPr marL="285750" indent="-285750">
                        <a:buFont typeface="Arial" panose="020B0604020202020204" pitchFamily="34" charset="0"/>
                        <a:buChar char="•"/>
                      </a:pPr>
                      <a:r>
                        <a:rPr lang="en-US" sz="1400" dirty="0">
                          <a:solidFill>
                            <a:srgbClr val="1B2911"/>
                          </a:solidFill>
                        </a:rPr>
                        <a:t>BH Collaborative</a:t>
                      </a:r>
                    </a:p>
                    <a:p>
                      <a:pPr marL="285750" indent="-285750">
                        <a:buFont typeface="Arial" panose="020B0604020202020204" pitchFamily="34" charset="0"/>
                        <a:buChar char="•"/>
                      </a:pPr>
                      <a:r>
                        <a:rPr lang="en-US" sz="1400" dirty="0">
                          <a:solidFill>
                            <a:srgbClr val="1B2911"/>
                          </a:solidFill>
                        </a:rPr>
                        <a:t>Juvenile Justice Advisory </a:t>
                      </a:r>
                    </a:p>
                    <a:p>
                      <a:pPr marL="285750" indent="-285750">
                        <a:buFont typeface="Arial" panose="020B0604020202020204" pitchFamily="34" charset="0"/>
                        <a:buChar char="•"/>
                      </a:pPr>
                      <a:r>
                        <a:rPr lang="en-US" sz="1400" dirty="0">
                          <a:solidFill>
                            <a:srgbClr val="1B2911"/>
                          </a:solidFill>
                        </a:rPr>
                        <a:t>Supervisors’ System and other System of Care Meetings</a:t>
                      </a:r>
                    </a:p>
                    <a:p>
                      <a:pPr marL="285750" indent="-285750">
                        <a:buFont typeface="Arial" panose="020B0604020202020204" pitchFamily="34" charset="0"/>
                        <a:buChar char="•"/>
                      </a:pPr>
                      <a:r>
                        <a:rPr lang="en-US" sz="1400" dirty="0">
                          <a:solidFill>
                            <a:srgbClr val="1B2911"/>
                          </a:solidFill>
                        </a:rPr>
                        <a:t>Child Welfare/Behavioral Health Integration meetings</a:t>
                      </a:r>
                    </a:p>
                    <a:p>
                      <a:pPr marL="285750" indent="-285750">
                        <a:buFont typeface="Arial" panose="020B0604020202020204" pitchFamily="34" charset="0"/>
                        <a:buChar char="•"/>
                      </a:pPr>
                      <a:r>
                        <a:rPr lang="en-US" sz="1400" dirty="0">
                          <a:solidFill>
                            <a:srgbClr val="1B2911"/>
                          </a:solidFill>
                        </a:rPr>
                        <a:t>School Health Advisory Committees</a:t>
                      </a:r>
                    </a:p>
                    <a:p>
                      <a:pPr marL="285750" lvl="0" indent="-285750">
                        <a:buFont typeface="Arial" panose="020B0604020202020204" pitchFamily="34" charset="0"/>
                        <a:buChar char="•"/>
                      </a:pPr>
                      <a:r>
                        <a:rPr lang="en-US" sz="1400" dirty="0">
                          <a:solidFill>
                            <a:srgbClr val="1B2911"/>
                          </a:solidFill>
                        </a:rPr>
                        <a:t>Interagency/Local Review Teams</a:t>
                      </a:r>
                    </a:p>
                  </a:txBody>
                  <a:tcPr>
                    <a:solidFill>
                      <a:schemeClr val="accent6">
                        <a:lumMod val="40000"/>
                        <a:lumOff val="60000"/>
                      </a:schemeClr>
                    </a:solidFill>
                  </a:tcPr>
                </a:tc>
                <a:tc>
                  <a:txBody>
                    <a:bodyPr/>
                    <a:lstStyle/>
                    <a:p>
                      <a:pPr marL="285750" indent="-285750">
                        <a:buFont typeface="Arial" panose="020B0604020202020204" pitchFamily="34" charset="0"/>
                        <a:buChar char="•"/>
                      </a:pPr>
                      <a:endParaRPr lang="en-US" sz="1600" dirty="0">
                        <a:solidFill>
                          <a:srgbClr val="1B2911"/>
                        </a:solidFill>
                      </a:endParaRPr>
                    </a:p>
                    <a:p>
                      <a:pPr marL="285750" indent="-285750">
                        <a:buFont typeface="Arial" panose="020B0604020202020204" pitchFamily="34" charset="0"/>
                        <a:buChar char="•"/>
                      </a:pPr>
                      <a:r>
                        <a:rPr lang="en-US" sz="1600" dirty="0">
                          <a:solidFill>
                            <a:srgbClr val="1B2911"/>
                          </a:solidFill>
                        </a:rPr>
                        <a:t>Vignette outcomes and ask how to address system problems identified</a:t>
                      </a:r>
                    </a:p>
                    <a:p>
                      <a:pPr marL="285750" indent="-285750">
                        <a:buFont typeface="Arial" panose="020B0604020202020204" pitchFamily="34" charset="0"/>
                        <a:buChar char="•"/>
                      </a:pPr>
                      <a:r>
                        <a:rPr lang="en-US" sz="1600" dirty="0">
                          <a:solidFill>
                            <a:srgbClr val="1B2911"/>
                          </a:solidFill>
                        </a:rPr>
                        <a:t>Cognito – survey to capture problems/goals and potential solutions</a:t>
                      </a:r>
                    </a:p>
                    <a:p>
                      <a:pPr marL="285750" indent="-285750">
                        <a:buFont typeface="Arial" panose="020B0604020202020204" pitchFamily="34" charset="0"/>
                        <a:buChar char="•"/>
                      </a:pPr>
                      <a:endParaRPr lang="en-US" sz="1600" dirty="0"/>
                    </a:p>
                  </a:txBody>
                  <a:tcPr>
                    <a:solidFill>
                      <a:schemeClr val="accent6">
                        <a:lumMod val="40000"/>
                        <a:lumOff val="60000"/>
                      </a:schemeClr>
                    </a:solidFill>
                  </a:tcPr>
                </a:tc>
                <a:extLst>
                  <a:ext uri="{0D108BD9-81ED-4DB2-BD59-A6C34878D82A}">
                    <a16:rowId xmlns:a16="http://schemas.microsoft.com/office/drawing/2014/main" val="3983482635"/>
                  </a:ext>
                </a:extLst>
              </a:tr>
              <a:tr h="2286803">
                <a:tc>
                  <a:txBody>
                    <a:bodyPr/>
                    <a:lstStyle/>
                    <a:p>
                      <a:endParaRPr lang="en-US" sz="1600" dirty="0"/>
                    </a:p>
                    <a:p>
                      <a:endParaRPr lang="en-US" sz="1600" dirty="0"/>
                    </a:p>
                    <a:p>
                      <a:pPr marL="285750" indent="-285750">
                        <a:buFont typeface="Arial" panose="020B0604020202020204" pitchFamily="34" charset="0"/>
                        <a:buChar char="•"/>
                      </a:pPr>
                      <a:r>
                        <a:rPr lang="en-US" sz="1600" dirty="0">
                          <a:solidFill>
                            <a:srgbClr val="1B2911"/>
                          </a:solidFill>
                        </a:rPr>
                        <a:t>Southeast Florida Behavioral Health Network</a:t>
                      </a:r>
                    </a:p>
                    <a:p>
                      <a:endParaRPr lang="en-US" sz="1600" dirty="0"/>
                    </a:p>
                    <a:p>
                      <a:endParaRPr lang="en-US" sz="1600" dirty="0"/>
                    </a:p>
                    <a:p>
                      <a:endParaRPr lang="en-US" sz="1600" dirty="0"/>
                    </a:p>
                    <a:p>
                      <a:endParaRPr lang="en-US" sz="1600" dirty="0"/>
                    </a:p>
                  </a:txBody>
                  <a:tcPr>
                    <a:solidFill>
                      <a:schemeClr val="accent6">
                        <a:lumMod val="60000"/>
                        <a:lumOff val="40000"/>
                      </a:schemeClr>
                    </a:solidFill>
                  </a:tcPr>
                </a:tc>
                <a:tc>
                  <a:txBody>
                    <a:bodyPr/>
                    <a:lstStyle/>
                    <a:p>
                      <a:endParaRPr lang="en-US" sz="1600" dirty="0"/>
                    </a:p>
                    <a:p>
                      <a:endParaRPr lang="en-US" sz="1600" dirty="0"/>
                    </a:p>
                    <a:p>
                      <a:pPr marL="285750" indent="-285750">
                        <a:buFont typeface="Arial" panose="020B0604020202020204" pitchFamily="34" charset="0"/>
                        <a:buChar char="•"/>
                      </a:pPr>
                      <a:r>
                        <a:rPr lang="en-US" sz="1600" dirty="0">
                          <a:solidFill>
                            <a:srgbClr val="1B2911"/>
                          </a:solidFill>
                        </a:rPr>
                        <a:t>HB 945 Internal workgroup</a:t>
                      </a:r>
                    </a:p>
                  </a:txBody>
                  <a:tcPr>
                    <a:solidFill>
                      <a:schemeClr val="accent6">
                        <a:lumMod val="60000"/>
                        <a:lumOff val="40000"/>
                      </a:schemeClr>
                    </a:solidFill>
                  </a:tcPr>
                </a:tc>
                <a:tc>
                  <a:txBody>
                    <a:bodyPr/>
                    <a:lstStyle/>
                    <a:p>
                      <a:pPr marL="285750" indent="-285750">
                        <a:buFont typeface="Arial" panose="020B0604020202020204" pitchFamily="34" charset="0"/>
                        <a:buChar char="•"/>
                      </a:pPr>
                      <a:endParaRPr lang="en-US" sz="1600" dirty="0">
                        <a:solidFill>
                          <a:srgbClr val="1B2911"/>
                        </a:solidFill>
                      </a:endParaRPr>
                    </a:p>
                    <a:p>
                      <a:pPr marL="285750" indent="-285750">
                        <a:buFont typeface="Arial" panose="020B0604020202020204" pitchFamily="34" charset="0"/>
                        <a:buChar char="•"/>
                      </a:pPr>
                      <a:endParaRPr lang="en-US" sz="1600" dirty="0">
                        <a:solidFill>
                          <a:srgbClr val="1B2911"/>
                        </a:solidFill>
                      </a:endParaRPr>
                    </a:p>
                    <a:p>
                      <a:pPr marL="285750" indent="-285750">
                        <a:buFont typeface="Arial" panose="020B0604020202020204" pitchFamily="34" charset="0"/>
                        <a:buChar char="•"/>
                      </a:pPr>
                      <a:r>
                        <a:rPr lang="en-US" sz="1600" dirty="0">
                          <a:solidFill>
                            <a:srgbClr val="1B2911"/>
                          </a:solidFill>
                        </a:rPr>
                        <a:t>Plan Report template </a:t>
                      </a:r>
                    </a:p>
                    <a:p>
                      <a:pPr marL="285750" indent="-285750">
                        <a:buFont typeface="Arial" panose="020B0604020202020204" pitchFamily="34" charset="0"/>
                        <a:buChar char="•"/>
                      </a:pPr>
                      <a:r>
                        <a:rPr lang="en-US" sz="1600" dirty="0">
                          <a:solidFill>
                            <a:srgbClr val="1B2911"/>
                          </a:solidFill>
                        </a:rPr>
                        <a:t>What is my role on a SC?</a:t>
                      </a:r>
                    </a:p>
                    <a:p>
                      <a:pPr marL="285750" indent="-285750">
                        <a:buFont typeface="Arial" panose="020B0604020202020204" pitchFamily="34" charset="0"/>
                        <a:buChar char="•"/>
                      </a:pPr>
                      <a:r>
                        <a:rPr lang="en-US" sz="1600" dirty="0">
                          <a:solidFill>
                            <a:srgbClr val="1B2911"/>
                          </a:solidFill>
                        </a:rPr>
                        <a:t>Gantt chart (timeline)</a:t>
                      </a:r>
                    </a:p>
                    <a:p>
                      <a:pPr marL="285750" indent="-285750">
                        <a:buFont typeface="Arial" panose="020B0604020202020204" pitchFamily="34" charset="0"/>
                        <a:buChar char="•"/>
                      </a:pPr>
                      <a:r>
                        <a:rPr lang="en-US" sz="1600" dirty="0">
                          <a:solidFill>
                            <a:srgbClr val="1B2911"/>
                          </a:solidFill>
                        </a:rPr>
                        <a:t>Care Coordination data and reports/assessment results leading to vignettes</a:t>
                      </a:r>
                    </a:p>
                  </a:txBody>
                  <a:tcPr>
                    <a:solidFill>
                      <a:schemeClr val="accent6">
                        <a:lumMod val="60000"/>
                        <a:lumOff val="40000"/>
                      </a:schemeClr>
                    </a:solidFill>
                  </a:tcPr>
                </a:tc>
                <a:extLst>
                  <a:ext uri="{0D108BD9-81ED-4DB2-BD59-A6C34878D82A}">
                    <a16:rowId xmlns:a16="http://schemas.microsoft.com/office/drawing/2014/main" val="2776919834"/>
                  </a:ext>
                </a:extLst>
              </a:tr>
            </a:tbl>
          </a:graphicData>
        </a:graphic>
      </p:graphicFrame>
      <p:sp>
        <p:nvSpPr>
          <p:cNvPr id="11" name="Arrow: Right 10">
            <a:extLst>
              <a:ext uri="{FF2B5EF4-FFF2-40B4-BE49-F238E27FC236}">
                <a16:creationId xmlns:a16="http://schemas.microsoft.com/office/drawing/2014/main" id="{854A2B17-29A9-475D-8B7C-4E1E8C5A15A4}"/>
              </a:ext>
            </a:extLst>
          </p:cNvPr>
          <p:cNvSpPr/>
          <p:nvPr/>
        </p:nvSpPr>
        <p:spPr>
          <a:xfrm rot="16200000">
            <a:off x="-2089215" y="3312863"/>
            <a:ext cx="5263878" cy="908790"/>
          </a:xfrm>
          <a:prstGeom prst="rightArrow">
            <a:avLst/>
          </a:prstGeom>
          <a:solidFill>
            <a:schemeClr val="accent6">
              <a:lumMod val="75000"/>
              <a:alpha val="94000"/>
            </a:schemeClr>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white"/>
                </a:solidFill>
                <a:effectLst/>
                <a:uLnTx/>
                <a:uFillTx/>
                <a:latin typeface="Calibri" panose="020F0502020204030204"/>
                <a:ea typeface="+mn-ea"/>
                <a:cs typeface="+mn-cs"/>
              </a:rPr>
              <a:t>Circui</a:t>
            </a: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19</a:t>
            </a:r>
          </a:p>
        </p:txBody>
      </p:sp>
      <p:sp>
        <p:nvSpPr>
          <p:cNvPr id="12" name="TextBox 11">
            <a:extLst>
              <a:ext uri="{FF2B5EF4-FFF2-40B4-BE49-F238E27FC236}">
                <a16:creationId xmlns:a16="http://schemas.microsoft.com/office/drawing/2014/main" id="{4C83A5C9-F9D0-4A57-8031-A01FAD5E1E5F}"/>
              </a:ext>
            </a:extLst>
          </p:cNvPr>
          <p:cNvSpPr txBox="1"/>
          <p:nvPr/>
        </p:nvSpPr>
        <p:spPr>
          <a:xfrm>
            <a:off x="-232934" y="60109"/>
            <a:ext cx="3932480"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srgbClr val="1B2911"/>
                </a:solidFill>
                <a:effectLst/>
                <a:uLnTx/>
                <a:uFillTx/>
                <a:latin typeface="Arial Black" panose="020B0A04020102020204" pitchFamily="34" charset="0"/>
                <a:ea typeface="+mn-ea"/>
                <a:cs typeface="+mn-cs"/>
              </a:rPr>
              <a:t>House Bill 945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srgbClr val="1B2911"/>
                </a:solidFill>
                <a:effectLst/>
                <a:uLnTx/>
                <a:uFillTx/>
                <a:latin typeface="Arial Black" panose="020B0A04020102020204" pitchFamily="34" charset="0"/>
                <a:ea typeface="+mn-ea"/>
                <a:cs typeface="+mn-cs"/>
              </a:rPr>
              <a:t>Project Structure</a:t>
            </a:r>
          </a:p>
        </p:txBody>
      </p:sp>
      <p:pic>
        <p:nvPicPr>
          <p:cNvPr id="2" name="Picture 1">
            <a:extLst>
              <a:ext uri="{FF2B5EF4-FFF2-40B4-BE49-F238E27FC236}">
                <a16:creationId xmlns:a16="http://schemas.microsoft.com/office/drawing/2014/main" id="{BDEDFC20-8DBB-4EE5-9EDA-1F1EED47523D}"/>
              </a:ext>
            </a:extLst>
          </p:cNvPr>
          <p:cNvPicPr/>
          <p:nvPr/>
        </p:nvPicPr>
        <p:blipFill>
          <a:blip r:embed="rId3">
            <a:extLst>
              <a:ext uri="{28A0092B-C50C-407E-A947-70E740481C1C}">
                <a14:useLocalDpi xmlns:a14="http://schemas.microsoft.com/office/drawing/2010/main" val="0"/>
              </a:ext>
            </a:extLst>
          </a:blip>
          <a:stretch>
            <a:fillRect/>
          </a:stretch>
        </p:blipFill>
        <p:spPr>
          <a:xfrm>
            <a:off x="92458" y="6399197"/>
            <a:ext cx="1789326" cy="422074"/>
          </a:xfrm>
          <a:prstGeom prst="rect">
            <a:avLst/>
          </a:prstGeom>
        </p:spPr>
      </p:pic>
      <p:sp>
        <p:nvSpPr>
          <p:cNvPr id="13" name="Scroll: Horizontal 12">
            <a:extLst>
              <a:ext uri="{FF2B5EF4-FFF2-40B4-BE49-F238E27FC236}">
                <a16:creationId xmlns:a16="http://schemas.microsoft.com/office/drawing/2014/main" id="{E8D08287-4F69-412A-9D77-5E09E677C3FF}"/>
              </a:ext>
            </a:extLst>
          </p:cNvPr>
          <p:cNvSpPr/>
          <p:nvPr/>
        </p:nvSpPr>
        <p:spPr>
          <a:xfrm>
            <a:off x="3473042" y="321937"/>
            <a:ext cx="2516696" cy="501666"/>
          </a:xfrm>
          <a:prstGeom prst="horizontalScroll">
            <a:avLst/>
          </a:prstGeom>
          <a:solidFill>
            <a:schemeClr val="accent6">
              <a:lumMod val="75000"/>
            </a:schemeClr>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SEFBHN Board of Directors</a:t>
            </a:r>
          </a:p>
        </p:txBody>
      </p:sp>
    </p:spTree>
    <p:extLst>
      <p:ext uri="{BB962C8B-B14F-4D97-AF65-F5344CB8AC3E}">
        <p14:creationId xmlns:p14="http://schemas.microsoft.com/office/powerpoint/2010/main" val="105020886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55CA618-78A6-47F6-B865-E9315164F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3" name="Group 12">
            <a:extLst>
              <a:ext uri="{FF2B5EF4-FFF2-40B4-BE49-F238E27FC236}">
                <a16:creationId xmlns:a16="http://schemas.microsoft.com/office/drawing/2014/main" id="{B83D307E-DF68-43F8-97CE-0AAE950A71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71255" y="-1"/>
            <a:ext cx="7649490" cy="5728133"/>
            <a:chOff x="329184" y="1"/>
            <a:chExt cx="524256" cy="5728133"/>
          </a:xfrm>
        </p:grpSpPr>
        <p:cxnSp>
          <p:nvCxnSpPr>
            <p:cNvPr id="14" name="Straight Connector 13">
              <a:extLst>
                <a:ext uri="{FF2B5EF4-FFF2-40B4-BE49-F238E27FC236}">
                  <a16:creationId xmlns:a16="http://schemas.microsoft.com/office/drawing/2014/main" id="{5546E3D2-37BF-4528-9851-2B2F628234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28134"/>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752A0C69-DC4E-4FC0-843C-BAA27B3A56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7" name="Rectangle 16">
            <a:extLst>
              <a:ext uri="{FF2B5EF4-FFF2-40B4-BE49-F238E27FC236}">
                <a16:creationId xmlns:a16="http://schemas.microsoft.com/office/drawing/2014/main" id="{8ED94938-268E-4C0A-A08A-B3980C78BA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318045"/>
            <a:ext cx="10999072" cy="532513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descr="A picture containing drawing&#10;&#10;Description automatically generated">
            <a:extLst>
              <a:ext uri="{FF2B5EF4-FFF2-40B4-BE49-F238E27FC236}">
                <a16:creationId xmlns:a16="http://schemas.microsoft.com/office/drawing/2014/main" id="{FD23A6D1-CF49-4779-91DC-CC84263CD9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5813081"/>
            <a:ext cx="2365349" cy="914400"/>
          </a:xfrm>
          <a:prstGeom prst="rect">
            <a:avLst/>
          </a:prstGeom>
        </p:spPr>
      </p:pic>
      <p:sp>
        <p:nvSpPr>
          <p:cNvPr id="12" name="TextBox 11">
            <a:extLst>
              <a:ext uri="{FF2B5EF4-FFF2-40B4-BE49-F238E27FC236}">
                <a16:creationId xmlns:a16="http://schemas.microsoft.com/office/drawing/2014/main" id="{31C0A4B2-37F1-48F9-9FD0-893361828C59}"/>
              </a:ext>
            </a:extLst>
          </p:cNvPr>
          <p:cNvSpPr txBox="1"/>
          <p:nvPr/>
        </p:nvSpPr>
        <p:spPr>
          <a:xfrm>
            <a:off x="1198118" y="1796562"/>
            <a:ext cx="9789459"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70C0"/>
                </a:solidFill>
                <a:effectLst/>
                <a:uLnTx/>
                <a:uFillTx/>
                <a:latin typeface="Calibri" panose="020F0502020204030204"/>
                <a:ea typeface="+mn-ea"/>
                <a:cs typeface="+mn-cs"/>
              </a:rPr>
              <a:t>Discharge Reason Codes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70C0"/>
                </a:solidFill>
                <a:effectLst/>
                <a:uLnTx/>
                <a:uFillTx/>
                <a:latin typeface="Calibri" panose="020F0502020204030204"/>
                <a:ea typeface="+mn-ea"/>
                <a:cs typeface="+mn-cs"/>
              </a:rPr>
              <a:t>FASAMS V12, V13 and V14</a:t>
            </a:r>
          </a:p>
        </p:txBody>
      </p:sp>
      <p:pic>
        <p:nvPicPr>
          <p:cNvPr id="7" name="Picture 6" descr="A picture containing logo&#10;&#10;Description automatically generated">
            <a:extLst>
              <a:ext uri="{FF2B5EF4-FFF2-40B4-BE49-F238E27FC236}">
                <a16:creationId xmlns:a16="http://schemas.microsoft.com/office/drawing/2014/main" id="{F994289B-C6CD-401D-9750-340EC9BE44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69824" y="5850163"/>
            <a:ext cx="3469776" cy="822960"/>
          </a:xfrm>
          <a:prstGeom prst="rect">
            <a:avLst/>
          </a:prstGeom>
        </p:spPr>
      </p:pic>
    </p:spTree>
    <p:extLst>
      <p:ext uri="{BB962C8B-B14F-4D97-AF65-F5344CB8AC3E}">
        <p14:creationId xmlns:p14="http://schemas.microsoft.com/office/powerpoint/2010/main" val="342592378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55CA618-78A6-47F6-B865-E9315164F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3" name="Group 12">
            <a:extLst>
              <a:ext uri="{FF2B5EF4-FFF2-40B4-BE49-F238E27FC236}">
                <a16:creationId xmlns:a16="http://schemas.microsoft.com/office/drawing/2014/main" id="{B83D307E-DF68-43F8-97CE-0AAE950A71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71255" y="-1"/>
            <a:ext cx="7649490" cy="5728133"/>
            <a:chOff x="329184" y="1"/>
            <a:chExt cx="524256" cy="5728133"/>
          </a:xfrm>
        </p:grpSpPr>
        <p:cxnSp>
          <p:nvCxnSpPr>
            <p:cNvPr id="14" name="Straight Connector 13">
              <a:extLst>
                <a:ext uri="{FF2B5EF4-FFF2-40B4-BE49-F238E27FC236}">
                  <a16:creationId xmlns:a16="http://schemas.microsoft.com/office/drawing/2014/main" id="{5546E3D2-37BF-4528-9851-2B2F628234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28134"/>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752A0C69-DC4E-4FC0-843C-BAA27B3A56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7" name="Rectangle 16">
            <a:extLst>
              <a:ext uri="{FF2B5EF4-FFF2-40B4-BE49-F238E27FC236}">
                <a16:creationId xmlns:a16="http://schemas.microsoft.com/office/drawing/2014/main" id="{8ED94938-268E-4C0A-A08A-B3980C78BA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318045"/>
            <a:ext cx="10999072" cy="532513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descr="A picture containing drawing&#10;&#10;Description automatically generated">
            <a:extLst>
              <a:ext uri="{FF2B5EF4-FFF2-40B4-BE49-F238E27FC236}">
                <a16:creationId xmlns:a16="http://schemas.microsoft.com/office/drawing/2014/main" id="{FD23A6D1-CF49-4779-91DC-CC84263CD9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5813081"/>
            <a:ext cx="2365349" cy="914400"/>
          </a:xfrm>
          <a:prstGeom prst="rect">
            <a:avLst/>
          </a:prstGeom>
        </p:spPr>
      </p:pic>
      <p:sp>
        <p:nvSpPr>
          <p:cNvPr id="10" name="Rectangle 9">
            <a:extLst>
              <a:ext uri="{FF2B5EF4-FFF2-40B4-BE49-F238E27FC236}">
                <a16:creationId xmlns:a16="http://schemas.microsoft.com/office/drawing/2014/main" id="{1E3792D8-F6E4-42BF-8D66-12A4C0C0AD90}"/>
              </a:ext>
            </a:extLst>
          </p:cNvPr>
          <p:cNvSpPr/>
          <p:nvPr/>
        </p:nvSpPr>
        <p:spPr>
          <a:xfrm>
            <a:off x="935776" y="782165"/>
            <a:ext cx="10519624" cy="409342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Discharge Reason Codes changed quite dramatically from SAMHIS Version 12 to FASAMS Version 13 of Pamphlet 155-2.  Among other changes, independent SA and MH discharge reasons were consolidated into a single set of discharge reasons applicable to all program areas.  The Version 14 Discharge Reason Codes that recently went into production are again different from both prior versions.</a:t>
            </a:r>
          </a:p>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To further complicate matters, the new Version 14 Discharge Reason Codes, as currently published in FASAMS V14 Chapter 5, Treatment Episode Data Set, and the Carisk Portal, are being revised by DCF as we speak. </a:t>
            </a:r>
          </a:p>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It is expected that the updated vocabulary for the V14 Discharge Codes will be published by the end of the year at the latest.</a:t>
            </a:r>
          </a:p>
        </p:txBody>
      </p:sp>
      <p:pic>
        <p:nvPicPr>
          <p:cNvPr id="3" name="Picture 2">
            <a:extLst>
              <a:ext uri="{FF2B5EF4-FFF2-40B4-BE49-F238E27FC236}">
                <a16:creationId xmlns:a16="http://schemas.microsoft.com/office/drawing/2014/main" id="{B9FCDEFB-C824-4FA1-8209-5A70F69D2E57}"/>
              </a:ext>
            </a:extLst>
          </p:cNvPr>
          <p:cNvPicPr>
            <a:picLocks noChangeAspect="1"/>
          </p:cNvPicPr>
          <p:nvPr/>
        </p:nvPicPr>
        <p:blipFill>
          <a:blip r:embed="rId4"/>
          <a:stretch>
            <a:fillRect/>
          </a:stretch>
        </p:blipFill>
        <p:spPr>
          <a:xfrm>
            <a:off x="8521677" y="5858765"/>
            <a:ext cx="3468925" cy="823031"/>
          </a:xfrm>
          <a:prstGeom prst="rect">
            <a:avLst/>
          </a:prstGeom>
        </p:spPr>
      </p:pic>
    </p:spTree>
    <p:extLst>
      <p:ext uri="{BB962C8B-B14F-4D97-AF65-F5344CB8AC3E}">
        <p14:creationId xmlns:p14="http://schemas.microsoft.com/office/powerpoint/2010/main" val="104608598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55CA618-78A6-47F6-B865-E9315164F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3" name="Group 12">
            <a:extLst>
              <a:ext uri="{FF2B5EF4-FFF2-40B4-BE49-F238E27FC236}">
                <a16:creationId xmlns:a16="http://schemas.microsoft.com/office/drawing/2014/main" id="{B83D307E-DF68-43F8-97CE-0AAE950A71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71255" y="-1"/>
            <a:ext cx="7649490" cy="5728133"/>
            <a:chOff x="329184" y="1"/>
            <a:chExt cx="524256" cy="5728133"/>
          </a:xfrm>
        </p:grpSpPr>
        <p:cxnSp>
          <p:nvCxnSpPr>
            <p:cNvPr id="14" name="Straight Connector 13">
              <a:extLst>
                <a:ext uri="{FF2B5EF4-FFF2-40B4-BE49-F238E27FC236}">
                  <a16:creationId xmlns:a16="http://schemas.microsoft.com/office/drawing/2014/main" id="{5546E3D2-37BF-4528-9851-2B2F628234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28134"/>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752A0C69-DC4E-4FC0-843C-BAA27B3A56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7" name="Rectangle 16">
            <a:extLst>
              <a:ext uri="{FF2B5EF4-FFF2-40B4-BE49-F238E27FC236}">
                <a16:creationId xmlns:a16="http://schemas.microsoft.com/office/drawing/2014/main" id="{8ED94938-268E-4C0A-A08A-B3980C78BA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318045"/>
            <a:ext cx="10999072" cy="532513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descr="A picture containing drawing&#10;&#10;Description automatically generated">
            <a:extLst>
              <a:ext uri="{FF2B5EF4-FFF2-40B4-BE49-F238E27FC236}">
                <a16:creationId xmlns:a16="http://schemas.microsoft.com/office/drawing/2014/main" id="{FD23A6D1-CF49-4779-91DC-CC84263CD9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5813081"/>
            <a:ext cx="2365349" cy="914400"/>
          </a:xfrm>
          <a:prstGeom prst="rect">
            <a:avLst/>
          </a:prstGeom>
        </p:spPr>
      </p:pic>
      <p:sp>
        <p:nvSpPr>
          <p:cNvPr id="10" name="Rectangle 9">
            <a:extLst>
              <a:ext uri="{FF2B5EF4-FFF2-40B4-BE49-F238E27FC236}">
                <a16:creationId xmlns:a16="http://schemas.microsoft.com/office/drawing/2014/main" id="{1E3792D8-F6E4-42BF-8D66-12A4C0C0AD90}"/>
              </a:ext>
            </a:extLst>
          </p:cNvPr>
          <p:cNvSpPr/>
          <p:nvPr/>
        </p:nvSpPr>
        <p:spPr>
          <a:xfrm>
            <a:off x="888128" y="718456"/>
            <a:ext cx="10554572" cy="393954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Other than our manual entry providers, network providers are still working with Version 12 discharge reasons, which Carisk has then been translating into Version 13 codes as part of our monthly data submission. </a:t>
            </a:r>
          </a:p>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Because Providers are using all three versions of the Pamphlet, the following 3 slides are provided as technical assistance to providers in selecting the correct discharge code:  </a:t>
            </a:r>
          </a:p>
          <a:p>
            <a:pPr marL="854075" marR="0" lvl="0" indent="-3889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Version 14 Crosswalk from Version 12,</a:t>
            </a:r>
          </a:p>
          <a:p>
            <a:pPr marL="854075" marR="0" lvl="0" indent="-3889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Version 14 Crosswalk from Version 13, and</a:t>
            </a:r>
          </a:p>
          <a:p>
            <a:pPr marL="854075" marR="0" lvl="0" indent="-3889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Version 13 Crosswalk from Version 12.</a:t>
            </a:r>
          </a:p>
        </p:txBody>
      </p:sp>
      <p:pic>
        <p:nvPicPr>
          <p:cNvPr id="3" name="Picture 2">
            <a:extLst>
              <a:ext uri="{FF2B5EF4-FFF2-40B4-BE49-F238E27FC236}">
                <a16:creationId xmlns:a16="http://schemas.microsoft.com/office/drawing/2014/main" id="{47E99BF9-CB30-4431-8468-7E878A8EB2EF}"/>
              </a:ext>
            </a:extLst>
          </p:cNvPr>
          <p:cNvPicPr>
            <a:picLocks noChangeAspect="1"/>
          </p:cNvPicPr>
          <p:nvPr/>
        </p:nvPicPr>
        <p:blipFill>
          <a:blip r:embed="rId4"/>
          <a:stretch>
            <a:fillRect/>
          </a:stretch>
        </p:blipFill>
        <p:spPr>
          <a:xfrm>
            <a:off x="8638262" y="5881233"/>
            <a:ext cx="3468925" cy="823031"/>
          </a:xfrm>
          <a:prstGeom prst="rect">
            <a:avLst/>
          </a:prstGeom>
        </p:spPr>
      </p:pic>
    </p:spTree>
    <p:extLst>
      <p:ext uri="{BB962C8B-B14F-4D97-AF65-F5344CB8AC3E}">
        <p14:creationId xmlns:p14="http://schemas.microsoft.com/office/powerpoint/2010/main" val="62144551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5096C7D-A90A-48CE-BC7D-BEC7D1280DA8}"/>
              </a:ext>
            </a:extLst>
          </p:cNvPr>
          <p:cNvPicPr>
            <a:picLocks noChangeAspect="1"/>
          </p:cNvPicPr>
          <p:nvPr/>
        </p:nvPicPr>
        <p:blipFill>
          <a:blip r:embed="rId2"/>
          <a:stretch>
            <a:fillRect/>
          </a:stretch>
        </p:blipFill>
        <p:spPr>
          <a:xfrm>
            <a:off x="589527" y="180419"/>
            <a:ext cx="11012945" cy="6217920"/>
          </a:xfrm>
          <a:prstGeom prst="rect">
            <a:avLst/>
          </a:prstGeom>
        </p:spPr>
      </p:pic>
    </p:spTree>
    <p:extLst>
      <p:ext uri="{BB962C8B-B14F-4D97-AF65-F5344CB8AC3E}">
        <p14:creationId xmlns:p14="http://schemas.microsoft.com/office/powerpoint/2010/main" val="220570901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64D1C5D-D1ED-42C9-A76D-C28855CED4DD}"/>
              </a:ext>
            </a:extLst>
          </p:cNvPr>
          <p:cNvPicPr>
            <a:picLocks noChangeAspect="1"/>
          </p:cNvPicPr>
          <p:nvPr/>
        </p:nvPicPr>
        <p:blipFill>
          <a:blip r:embed="rId2"/>
          <a:stretch>
            <a:fillRect/>
          </a:stretch>
        </p:blipFill>
        <p:spPr>
          <a:xfrm>
            <a:off x="408584" y="222223"/>
            <a:ext cx="11374831" cy="6119101"/>
          </a:xfrm>
          <a:prstGeom prst="rect">
            <a:avLst/>
          </a:prstGeom>
        </p:spPr>
      </p:pic>
    </p:spTree>
    <p:extLst>
      <p:ext uri="{BB962C8B-B14F-4D97-AF65-F5344CB8AC3E}">
        <p14:creationId xmlns:p14="http://schemas.microsoft.com/office/powerpoint/2010/main" val="181012576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41D01E-6A36-411A-9BC9-86F5F3D0DD64}"/>
              </a:ext>
            </a:extLst>
          </p:cNvPr>
          <p:cNvPicPr>
            <a:picLocks noChangeAspect="1"/>
          </p:cNvPicPr>
          <p:nvPr/>
        </p:nvPicPr>
        <p:blipFill>
          <a:blip r:embed="rId2"/>
          <a:stretch>
            <a:fillRect/>
          </a:stretch>
        </p:blipFill>
        <p:spPr>
          <a:xfrm>
            <a:off x="503707" y="349488"/>
            <a:ext cx="11125491" cy="6126480"/>
          </a:xfrm>
          <a:prstGeom prst="rect">
            <a:avLst/>
          </a:prstGeom>
        </p:spPr>
      </p:pic>
    </p:spTree>
    <p:extLst>
      <p:ext uri="{BB962C8B-B14F-4D97-AF65-F5344CB8AC3E}">
        <p14:creationId xmlns:p14="http://schemas.microsoft.com/office/powerpoint/2010/main" val="138582573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55CA618-78A6-47F6-B865-E9315164F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3" name="Group 12">
            <a:extLst>
              <a:ext uri="{FF2B5EF4-FFF2-40B4-BE49-F238E27FC236}">
                <a16:creationId xmlns:a16="http://schemas.microsoft.com/office/drawing/2014/main" id="{B83D307E-DF68-43F8-97CE-0AAE950A71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71255" y="-1"/>
            <a:ext cx="7649490" cy="5728133"/>
            <a:chOff x="329184" y="1"/>
            <a:chExt cx="524256" cy="5728133"/>
          </a:xfrm>
        </p:grpSpPr>
        <p:cxnSp>
          <p:nvCxnSpPr>
            <p:cNvPr id="14" name="Straight Connector 13">
              <a:extLst>
                <a:ext uri="{FF2B5EF4-FFF2-40B4-BE49-F238E27FC236}">
                  <a16:creationId xmlns:a16="http://schemas.microsoft.com/office/drawing/2014/main" id="{5546E3D2-37BF-4528-9851-2B2F628234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28134"/>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752A0C69-DC4E-4FC0-843C-BAA27B3A56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7" name="Rectangle 16">
            <a:extLst>
              <a:ext uri="{FF2B5EF4-FFF2-40B4-BE49-F238E27FC236}">
                <a16:creationId xmlns:a16="http://schemas.microsoft.com/office/drawing/2014/main" id="{8ED94938-268E-4C0A-A08A-B3980C78BA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318045"/>
            <a:ext cx="10999072" cy="532513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descr="A picture containing drawing&#10;&#10;Description automatically generated">
            <a:extLst>
              <a:ext uri="{FF2B5EF4-FFF2-40B4-BE49-F238E27FC236}">
                <a16:creationId xmlns:a16="http://schemas.microsoft.com/office/drawing/2014/main" id="{FD23A6D1-CF49-4779-91DC-CC84263CD9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5813081"/>
            <a:ext cx="2365349" cy="914400"/>
          </a:xfrm>
          <a:prstGeom prst="rect">
            <a:avLst/>
          </a:prstGeom>
        </p:spPr>
      </p:pic>
      <p:sp>
        <p:nvSpPr>
          <p:cNvPr id="10" name="Rectangle 9">
            <a:extLst>
              <a:ext uri="{FF2B5EF4-FFF2-40B4-BE49-F238E27FC236}">
                <a16:creationId xmlns:a16="http://schemas.microsoft.com/office/drawing/2014/main" id="{13DCFF54-23CD-435D-8A18-BE8A39BAF774}"/>
              </a:ext>
            </a:extLst>
          </p:cNvPr>
          <p:cNvSpPr/>
          <p:nvPr/>
        </p:nvSpPr>
        <p:spPr>
          <a:xfrm>
            <a:off x="989704" y="826178"/>
            <a:ext cx="10413402" cy="461664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sng" strike="noStrike" kern="1200" cap="none" spc="0" normalizeH="0" baseline="0" noProof="0" dirty="0">
                <a:ln>
                  <a:noFill/>
                </a:ln>
                <a:solidFill>
                  <a:srgbClr val="0070C0"/>
                </a:solidFill>
                <a:effectLst/>
                <a:uLnTx/>
                <a:uFillTx/>
                <a:latin typeface="Calibri" panose="020F0502020204030204"/>
                <a:ea typeface="+mn-ea"/>
                <a:cs typeface="+mn-cs"/>
              </a:rPr>
              <a:t>Limited Shelf Life of the Crosswalks</a:t>
            </a:r>
          </a:p>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The Version 14 from V12 and Version 14 from V13 crosswalks can be used until the updated V14 discharge codes are published by DCF.  At that time, Carisk will distribute updated crosswalks to all Providers.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sng" strike="noStrike" kern="1200" cap="none" spc="0" normalizeH="0" baseline="0" noProof="0" dirty="0">
                <a:ln>
                  <a:noFill/>
                </a:ln>
                <a:solidFill>
                  <a:srgbClr val="FF0000"/>
                </a:solidFill>
                <a:effectLst/>
                <a:uLnTx/>
                <a:uFillTx/>
                <a:latin typeface="Calibri" panose="020F0502020204030204"/>
                <a:ea typeface="+mn-ea"/>
                <a:cs typeface="+mn-cs"/>
              </a:rPr>
              <a:t>Important Note</a:t>
            </a: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Since Version 14 does not include a code for Unknown, Not applicable or Other:</a:t>
            </a:r>
          </a:p>
          <a:p>
            <a:pPr marL="3429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All providers should stop using  V13 ‘Unknown’ and ‘Not Applicable’ immediately.  </a:t>
            </a:r>
          </a:p>
          <a:p>
            <a:pPr marL="3429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Use of V13 ‘Other’ should be limited to the maximum extent possible.</a:t>
            </a:r>
            <a:endPar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96105817-E04B-4BB7-88A7-34219BEBFBB8}"/>
              </a:ext>
            </a:extLst>
          </p:cNvPr>
          <p:cNvPicPr>
            <a:picLocks noChangeAspect="1"/>
          </p:cNvPicPr>
          <p:nvPr/>
        </p:nvPicPr>
        <p:blipFill>
          <a:blip r:embed="rId4"/>
          <a:stretch>
            <a:fillRect/>
          </a:stretch>
        </p:blipFill>
        <p:spPr>
          <a:xfrm>
            <a:off x="8647787" y="5881233"/>
            <a:ext cx="3468925" cy="823031"/>
          </a:xfrm>
          <a:prstGeom prst="rect">
            <a:avLst/>
          </a:prstGeom>
        </p:spPr>
      </p:pic>
    </p:spTree>
    <p:extLst>
      <p:ext uri="{BB962C8B-B14F-4D97-AF65-F5344CB8AC3E}">
        <p14:creationId xmlns:p14="http://schemas.microsoft.com/office/powerpoint/2010/main" val="3878734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53AF8-D4BA-40A0-BAB7-C484D1400B66}"/>
              </a:ext>
            </a:extLst>
          </p:cNvPr>
          <p:cNvSpPr>
            <a:spLocks noGrp="1"/>
          </p:cNvSpPr>
          <p:nvPr>
            <p:ph type="title"/>
          </p:nvPr>
        </p:nvSpPr>
        <p:spPr/>
        <p:txBody>
          <a:bodyPr>
            <a:normAutofit/>
          </a:bodyPr>
          <a:lstStyle/>
          <a:p>
            <a:r>
              <a:rPr lang="en-US" sz="3600"/>
              <a:t>Policy, Procedure, </a:t>
            </a:r>
            <a:r>
              <a:rPr lang="en-US" sz="3600" dirty="0"/>
              <a:t>and Tools for Program Monitoring</a:t>
            </a:r>
          </a:p>
        </p:txBody>
      </p:sp>
      <p:sp>
        <p:nvSpPr>
          <p:cNvPr id="4" name="Content Placeholder 3">
            <a:extLst>
              <a:ext uri="{FF2B5EF4-FFF2-40B4-BE49-F238E27FC236}">
                <a16:creationId xmlns:a16="http://schemas.microsoft.com/office/drawing/2014/main" id="{73E9DEBE-C8C4-47B6-A18D-94DAC38F119C}"/>
              </a:ext>
            </a:extLst>
          </p:cNvPr>
          <p:cNvSpPr>
            <a:spLocks noGrp="1"/>
          </p:cNvSpPr>
          <p:nvPr>
            <p:ph idx="1"/>
          </p:nvPr>
        </p:nvSpPr>
        <p:spPr/>
        <p:txBody>
          <a:bodyPr>
            <a:normAutofit fontScale="85000" lnSpcReduction="20000"/>
          </a:bodyPr>
          <a:lstStyle/>
          <a:p>
            <a:r>
              <a:rPr lang="en-US" dirty="0"/>
              <a:t>Scope of Service</a:t>
            </a:r>
          </a:p>
          <a:p>
            <a:r>
              <a:rPr lang="en-US" dirty="0"/>
              <a:t>Service Tasks</a:t>
            </a:r>
          </a:p>
          <a:p>
            <a:r>
              <a:rPr lang="en-US" dirty="0"/>
              <a:t>Staffing Requirements</a:t>
            </a:r>
          </a:p>
          <a:p>
            <a:r>
              <a:rPr lang="en-US" dirty="0"/>
              <a:t>Deliverables</a:t>
            </a:r>
          </a:p>
          <a:p>
            <a:r>
              <a:rPr lang="en-US" dirty="0"/>
              <a:t>Data Validation </a:t>
            </a:r>
          </a:p>
          <a:p>
            <a:r>
              <a:rPr lang="en-US" dirty="0"/>
              <a:t>Performance Specifications </a:t>
            </a:r>
          </a:p>
          <a:p>
            <a:r>
              <a:rPr lang="en-US" dirty="0"/>
              <a:t>Network Service Provider Responsibilities </a:t>
            </a:r>
          </a:p>
          <a:p>
            <a:r>
              <a:rPr lang="en-US" dirty="0"/>
              <a:t>Method of Payment</a:t>
            </a:r>
          </a:p>
          <a:p>
            <a:r>
              <a:rPr lang="en-US" dirty="0"/>
              <a:t>Fidelity to Evidence-Informed Level of Service Need Determinations and Subsequent Service Placement</a:t>
            </a:r>
          </a:p>
        </p:txBody>
      </p:sp>
    </p:spTree>
    <p:extLst>
      <p:ext uri="{BB962C8B-B14F-4D97-AF65-F5344CB8AC3E}">
        <p14:creationId xmlns:p14="http://schemas.microsoft.com/office/powerpoint/2010/main" val="2114196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55CA618-78A6-47F6-B865-E9315164F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3" name="Group 12">
            <a:extLst>
              <a:ext uri="{FF2B5EF4-FFF2-40B4-BE49-F238E27FC236}">
                <a16:creationId xmlns:a16="http://schemas.microsoft.com/office/drawing/2014/main" id="{B83D307E-DF68-43F8-97CE-0AAE950A71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71255" y="-1"/>
            <a:ext cx="7649490" cy="5728133"/>
            <a:chOff x="329184" y="1"/>
            <a:chExt cx="524256" cy="5728133"/>
          </a:xfrm>
        </p:grpSpPr>
        <p:cxnSp>
          <p:nvCxnSpPr>
            <p:cNvPr id="14" name="Straight Connector 13">
              <a:extLst>
                <a:ext uri="{FF2B5EF4-FFF2-40B4-BE49-F238E27FC236}">
                  <a16:creationId xmlns:a16="http://schemas.microsoft.com/office/drawing/2014/main" id="{5546E3D2-37BF-4528-9851-2B2F628234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28134"/>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752A0C69-DC4E-4FC0-843C-BAA27B3A56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7" name="Rectangle 16">
            <a:extLst>
              <a:ext uri="{FF2B5EF4-FFF2-40B4-BE49-F238E27FC236}">
                <a16:creationId xmlns:a16="http://schemas.microsoft.com/office/drawing/2014/main" id="{8ED94938-268E-4C0A-A08A-B3980C78BA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318045"/>
            <a:ext cx="10999072" cy="532513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descr="A picture containing drawing&#10;&#10;Description automatically generated">
            <a:extLst>
              <a:ext uri="{FF2B5EF4-FFF2-40B4-BE49-F238E27FC236}">
                <a16:creationId xmlns:a16="http://schemas.microsoft.com/office/drawing/2014/main" id="{FD23A6D1-CF49-4779-91DC-CC84263CD9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5813081"/>
            <a:ext cx="2365349" cy="914400"/>
          </a:xfrm>
          <a:prstGeom prst="rect">
            <a:avLst/>
          </a:prstGeom>
        </p:spPr>
      </p:pic>
      <p:sp>
        <p:nvSpPr>
          <p:cNvPr id="2" name="TextBox 1">
            <a:extLst>
              <a:ext uri="{FF2B5EF4-FFF2-40B4-BE49-F238E27FC236}">
                <a16:creationId xmlns:a16="http://schemas.microsoft.com/office/drawing/2014/main" id="{1F206C34-4C98-422E-A276-98423C1AB2DA}"/>
              </a:ext>
            </a:extLst>
          </p:cNvPr>
          <p:cNvSpPr txBox="1"/>
          <p:nvPr/>
        </p:nvSpPr>
        <p:spPr>
          <a:xfrm>
            <a:off x="1012723" y="1796562"/>
            <a:ext cx="9920748"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70C0"/>
                </a:solidFill>
                <a:effectLst/>
                <a:uLnTx/>
                <a:uFillTx/>
                <a:latin typeface="Calibri" panose="020F0502020204030204"/>
                <a:ea typeface="+mn-ea"/>
                <a:cs typeface="+mn-cs"/>
              </a:rPr>
              <a:t>FASAMS Version 14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70C0"/>
                </a:solidFill>
                <a:effectLst/>
                <a:uLnTx/>
                <a:uFillTx/>
                <a:latin typeface="Calibri" panose="020F0502020204030204"/>
                <a:ea typeface="+mn-ea"/>
                <a:cs typeface="+mn-cs"/>
              </a:rPr>
              <a:t>New SA Provider Requirements </a:t>
            </a:r>
          </a:p>
        </p:txBody>
      </p:sp>
      <p:pic>
        <p:nvPicPr>
          <p:cNvPr id="4" name="Picture 3">
            <a:extLst>
              <a:ext uri="{FF2B5EF4-FFF2-40B4-BE49-F238E27FC236}">
                <a16:creationId xmlns:a16="http://schemas.microsoft.com/office/drawing/2014/main" id="{09070E27-3A01-4595-A5D7-6B4F398F1FA6}"/>
              </a:ext>
            </a:extLst>
          </p:cNvPr>
          <p:cNvPicPr>
            <a:picLocks noChangeAspect="1"/>
          </p:cNvPicPr>
          <p:nvPr/>
        </p:nvPicPr>
        <p:blipFill>
          <a:blip r:embed="rId4"/>
          <a:stretch>
            <a:fillRect/>
          </a:stretch>
        </p:blipFill>
        <p:spPr>
          <a:xfrm>
            <a:off x="8570675" y="5850164"/>
            <a:ext cx="3468925" cy="877318"/>
          </a:xfrm>
          <a:prstGeom prst="rect">
            <a:avLst/>
          </a:prstGeom>
        </p:spPr>
      </p:pic>
    </p:spTree>
    <p:extLst>
      <p:ext uri="{BB962C8B-B14F-4D97-AF65-F5344CB8AC3E}">
        <p14:creationId xmlns:p14="http://schemas.microsoft.com/office/powerpoint/2010/main" val="222916801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55CA618-78A6-47F6-B865-E9315164F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3" name="Group 12">
            <a:extLst>
              <a:ext uri="{FF2B5EF4-FFF2-40B4-BE49-F238E27FC236}">
                <a16:creationId xmlns:a16="http://schemas.microsoft.com/office/drawing/2014/main" id="{B83D307E-DF68-43F8-97CE-0AAE950A71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71255" y="-1"/>
            <a:ext cx="7649490" cy="5728133"/>
            <a:chOff x="329184" y="1"/>
            <a:chExt cx="524256" cy="5728133"/>
          </a:xfrm>
        </p:grpSpPr>
        <p:cxnSp>
          <p:nvCxnSpPr>
            <p:cNvPr id="14" name="Straight Connector 13">
              <a:extLst>
                <a:ext uri="{FF2B5EF4-FFF2-40B4-BE49-F238E27FC236}">
                  <a16:creationId xmlns:a16="http://schemas.microsoft.com/office/drawing/2014/main" id="{5546E3D2-37BF-4528-9851-2B2F628234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28134"/>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752A0C69-DC4E-4FC0-843C-BAA27B3A56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7" name="Rectangle 16">
            <a:extLst>
              <a:ext uri="{FF2B5EF4-FFF2-40B4-BE49-F238E27FC236}">
                <a16:creationId xmlns:a16="http://schemas.microsoft.com/office/drawing/2014/main" id="{8ED94938-268E-4C0A-A08A-B3980C78BA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318045"/>
            <a:ext cx="10999072" cy="532513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descr="A picture containing drawing&#10;&#10;Description automatically generated">
            <a:extLst>
              <a:ext uri="{FF2B5EF4-FFF2-40B4-BE49-F238E27FC236}">
                <a16:creationId xmlns:a16="http://schemas.microsoft.com/office/drawing/2014/main" id="{FD23A6D1-CF49-4779-91DC-CC84263CD9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5813081"/>
            <a:ext cx="2365349" cy="914400"/>
          </a:xfrm>
          <a:prstGeom prst="rect">
            <a:avLst/>
          </a:prstGeom>
        </p:spPr>
      </p:pic>
      <p:sp>
        <p:nvSpPr>
          <p:cNvPr id="2" name="TextBox 1">
            <a:extLst>
              <a:ext uri="{FF2B5EF4-FFF2-40B4-BE49-F238E27FC236}">
                <a16:creationId xmlns:a16="http://schemas.microsoft.com/office/drawing/2014/main" id="{5A391AEF-F1F0-4074-9126-EAEF229FCF26}"/>
              </a:ext>
            </a:extLst>
          </p:cNvPr>
          <p:cNvSpPr txBox="1"/>
          <p:nvPr/>
        </p:nvSpPr>
        <p:spPr>
          <a:xfrm>
            <a:off x="1174232" y="1014428"/>
            <a:ext cx="9837231" cy="40010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70C0"/>
                </a:solidFill>
                <a:effectLst/>
                <a:uLnTx/>
                <a:uFillTx/>
                <a:latin typeface="Calibri" panose="020F0502020204030204"/>
                <a:ea typeface="+mn-ea"/>
                <a:cs typeface="+mn-cs"/>
              </a:rPr>
              <a:t>Quarterly Performance Outcome Measure (POM) Updates</a:t>
            </a:r>
          </a:p>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Through Version 12 of Pamphlet 155-2, only Mental Health Providers were required to perform quarterly review and updates of their enrolled clients (PERFS).</a:t>
            </a:r>
          </a:p>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FASAMS Version 14 requires all providers to conduct quarterly Performance Outcome Measure (POM) updates for all clients not yet discharged. </a:t>
            </a:r>
          </a:p>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Substance Use Providers will now join MH Providers in conducting updates of all relevant fields in Chapter 5, Treatment Episode Data Set,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PerformanceOutcomeMeasure</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 subentity of Admission/Discharge.  These</a:t>
            </a:r>
          </a:p>
        </p:txBody>
      </p:sp>
      <p:pic>
        <p:nvPicPr>
          <p:cNvPr id="4" name="Picture 3">
            <a:extLst>
              <a:ext uri="{FF2B5EF4-FFF2-40B4-BE49-F238E27FC236}">
                <a16:creationId xmlns:a16="http://schemas.microsoft.com/office/drawing/2014/main" id="{EFC5A3D7-74A8-4646-8241-1EB88266B738}"/>
              </a:ext>
            </a:extLst>
          </p:cNvPr>
          <p:cNvPicPr>
            <a:picLocks noChangeAspect="1"/>
          </p:cNvPicPr>
          <p:nvPr/>
        </p:nvPicPr>
        <p:blipFill>
          <a:blip r:embed="rId4"/>
          <a:stretch>
            <a:fillRect/>
          </a:stretch>
        </p:blipFill>
        <p:spPr>
          <a:xfrm>
            <a:off x="8570675" y="5858765"/>
            <a:ext cx="3468925" cy="823031"/>
          </a:xfrm>
          <a:prstGeom prst="rect">
            <a:avLst/>
          </a:prstGeom>
        </p:spPr>
      </p:pic>
    </p:spTree>
    <p:extLst>
      <p:ext uri="{BB962C8B-B14F-4D97-AF65-F5344CB8AC3E}">
        <p14:creationId xmlns:p14="http://schemas.microsoft.com/office/powerpoint/2010/main" val="237957585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55CA618-78A6-47F6-B865-E9315164F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3" name="Group 12">
            <a:extLst>
              <a:ext uri="{FF2B5EF4-FFF2-40B4-BE49-F238E27FC236}">
                <a16:creationId xmlns:a16="http://schemas.microsoft.com/office/drawing/2014/main" id="{B83D307E-DF68-43F8-97CE-0AAE950A71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71255" y="-1"/>
            <a:ext cx="7649490" cy="5728133"/>
            <a:chOff x="329184" y="1"/>
            <a:chExt cx="524256" cy="5728133"/>
          </a:xfrm>
        </p:grpSpPr>
        <p:cxnSp>
          <p:nvCxnSpPr>
            <p:cNvPr id="14" name="Straight Connector 13">
              <a:extLst>
                <a:ext uri="{FF2B5EF4-FFF2-40B4-BE49-F238E27FC236}">
                  <a16:creationId xmlns:a16="http://schemas.microsoft.com/office/drawing/2014/main" id="{5546E3D2-37BF-4528-9851-2B2F628234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28134"/>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752A0C69-DC4E-4FC0-843C-BAA27B3A56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7" name="Rectangle 16">
            <a:extLst>
              <a:ext uri="{FF2B5EF4-FFF2-40B4-BE49-F238E27FC236}">
                <a16:creationId xmlns:a16="http://schemas.microsoft.com/office/drawing/2014/main" id="{8ED94938-268E-4C0A-A08A-B3980C78BA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318045"/>
            <a:ext cx="10999072" cy="532513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descr="A picture containing drawing&#10;&#10;Description automatically generated">
            <a:extLst>
              <a:ext uri="{FF2B5EF4-FFF2-40B4-BE49-F238E27FC236}">
                <a16:creationId xmlns:a16="http://schemas.microsoft.com/office/drawing/2014/main" id="{FD23A6D1-CF49-4779-91DC-CC84263CD9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5813081"/>
            <a:ext cx="2365349" cy="914400"/>
          </a:xfrm>
          <a:prstGeom prst="rect">
            <a:avLst/>
          </a:prstGeom>
        </p:spPr>
      </p:pic>
      <p:sp>
        <p:nvSpPr>
          <p:cNvPr id="8" name="TextBox 7">
            <a:extLst>
              <a:ext uri="{FF2B5EF4-FFF2-40B4-BE49-F238E27FC236}">
                <a16:creationId xmlns:a16="http://schemas.microsoft.com/office/drawing/2014/main" id="{D2561A74-695F-47A7-8789-23FDAE5F43DB}"/>
              </a:ext>
            </a:extLst>
          </p:cNvPr>
          <p:cNvSpPr txBox="1"/>
          <p:nvPr/>
        </p:nvSpPr>
        <p:spPr>
          <a:xfrm>
            <a:off x="1208194" y="1798545"/>
            <a:ext cx="9769308" cy="221599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70C0"/>
                </a:solidFill>
                <a:effectLst/>
                <a:uLnTx/>
                <a:uFillTx/>
                <a:latin typeface="Calibri" panose="020F0502020204030204"/>
                <a:ea typeface="+mn-ea"/>
                <a:cs typeface="+mn-cs"/>
              </a:rPr>
              <a:t>New Clinical Fields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70C0"/>
                </a:solidFill>
                <a:effectLst/>
                <a:uLnTx/>
                <a:uFillTx/>
                <a:latin typeface="Calibri" panose="020F0502020204030204"/>
                <a:ea typeface="+mn-ea"/>
                <a:cs typeface="+mn-cs"/>
              </a:rPr>
              <a:t>FASAMS Version 14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descr="A picture containing logo&#10;&#10;Description automatically generated">
            <a:extLst>
              <a:ext uri="{FF2B5EF4-FFF2-40B4-BE49-F238E27FC236}">
                <a16:creationId xmlns:a16="http://schemas.microsoft.com/office/drawing/2014/main" id="{23974C02-121D-4239-9E0F-B6443C0269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84293" y="5833709"/>
            <a:ext cx="3855307" cy="914400"/>
          </a:xfrm>
          <a:prstGeom prst="rect">
            <a:avLst/>
          </a:prstGeom>
        </p:spPr>
      </p:pic>
    </p:spTree>
    <p:extLst>
      <p:ext uri="{BB962C8B-B14F-4D97-AF65-F5344CB8AC3E}">
        <p14:creationId xmlns:p14="http://schemas.microsoft.com/office/powerpoint/2010/main" val="418325674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55CA618-78A6-47F6-B865-E9315164F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3" name="Group 12">
            <a:extLst>
              <a:ext uri="{FF2B5EF4-FFF2-40B4-BE49-F238E27FC236}">
                <a16:creationId xmlns:a16="http://schemas.microsoft.com/office/drawing/2014/main" id="{B83D307E-DF68-43F8-97CE-0AAE950A71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71255" y="-1"/>
            <a:ext cx="7649490" cy="5728133"/>
            <a:chOff x="329184" y="1"/>
            <a:chExt cx="524256" cy="5728133"/>
          </a:xfrm>
        </p:grpSpPr>
        <p:cxnSp>
          <p:nvCxnSpPr>
            <p:cNvPr id="14" name="Straight Connector 13">
              <a:extLst>
                <a:ext uri="{FF2B5EF4-FFF2-40B4-BE49-F238E27FC236}">
                  <a16:creationId xmlns:a16="http://schemas.microsoft.com/office/drawing/2014/main" id="{5546E3D2-37BF-4528-9851-2B2F628234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28134"/>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752A0C69-DC4E-4FC0-843C-BAA27B3A56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7" name="Rectangle 16">
            <a:extLst>
              <a:ext uri="{FF2B5EF4-FFF2-40B4-BE49-F238E27FC236}">
                <a16:creationId xmlns:a16="http://schemas.microsoft.com/office/drawing/2014/main" id="{8ED94938-268E-4C0A-A08A-B3980C78BA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318045"/>
            <a:ext cx="10999072" cy="532513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descr="A picture containing drawing&#10;&#10;Description automatically generated">
            <a:extLst>
              <a:ext uri="{FF2B5EF4-FFF2-40B4-BE49-F238E27FC236}">
                <a16:creationId xmlns:a16="http://schemas.microsoft.com/office/drawing/2014/main" id="{FD23A6D1-CF49-4779-91DC-CC84263CD9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5813081"/>
            <a:ext cx="2365349" cy="914400"/>
          </a:xfrm>
          <a:prstGeom prst="rect">
            <a:avLst/>
          </a:prstGeom>
        </p:spPr>
      </p:pic>
      <p:sp>
        <p:nvSpPr>
          <p:cNvPr id="3" name="Rectangle 2">
            <a:extLst>
              <a:ext uri="{FF2B5EF4-FFF2-40B4-BE49-F238E27FC236}">
                <a16:creationId xmlns:a16="http://schemas.microsoft.com/office/drawing/2014/main" id="{7C37BB5C-055C-426A-BE98-84089CE7940E}"/>
              </a:ext>
            </a:extLst>
          </p:cNvPr>
          <p:cNvSpPr/>
          <p:nvPr/>
        </p:nvSpPr>
        <p:spPr>
          <a:xfrm>
            <a:off x="1021908" y="572262"/>
            <a:ext cx="10342050" cy="452431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70C0"/>
                </a:solidFill>
                <a:effectLst/>
                <a:uLnTx/>
                <a:uFillTx/>
                <a:latin typeface="Calibri" panose="020F0502020204030204"/>
                <a:ea typeface="+mn-ea"/>
                <a:cs typeface="+mn-cs"/>
              </a:rPr>
              <a:t>Placement Records</a:t>
            </a:r>
          </a:p>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Placement records are new to FASAMS Version 14, and providers will be explicitly identifying placements and changes in placement for the first time. </a:t>
            </a:r>
          </a:p>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When an individual is initially admitted to a provider, a placement record must be created under the admission record.  The placement record includes 4 clinical fields:</a:t>
            </a:r>
          </a:p>
          <a:p>
            <a:pPr marL="914400" marR="0" lvl="0" indent="-452438"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Placement Code</a:t>
            </a:r>
          </a:p>
          <a:p>
            <a:pPr marL="914400" marR="0" lvl="0" indent="-452438"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Start Date </a:t>
            </a:r>
          </a:p>
          <a:p>
            <a:pPr marL="914400" marR="0" lvl="0" indent="-452438"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End Date</a:t>
            </a:r>
          </a:p>
          <a:p>
            <a:pPr marL="914400" marR="0" lvl="0" indent="-452438"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Placement Outcome</a:t>
            </a:r>
          </a:p>
        </p:txBody>
      </p:sp>
      <p:pic>
        <p:nvPicPr>
          <p:cNvPr id="4" name="Picture 3">
            <a:extLst>
              <a:ext uri="{FF2B5EF4-FFF2-40B4-BE49-F238E27FC236}">
                <a16:creationId xmlns:a16="http://schemas.microsoft.com/office/drawing/2014/main" id="{A8C189A1-7ADF-404E-9209-3D4F6DB4438D}"/>
              </a:ext>
            </a:extLst>
          </p:cNvPr>
          <p:cNvPicPr>
            <a:picLocks noChangeAspect="1"/>
          </p:cNvPicPr>
          <p:nvPr/>
        </p:nvPicPr>
        <p:blipFill>
          <a:blip r:embed="rId4"/>
          <a:stretch>
            <a:fillRect/>
          </a:stretch>
        </p:blipFill>
        <p:spPr>
          <a:xfrm>
            <a:off x="8186594" y="5813081"/>
            <a:ext cx="3853006" cy="914479"/>
          </a:xfrm>
          <a:prstGeom prst="rect">
            <a:avLst/>
          </a:prstGeom>
        </p:spPr>
      </p:pic>
    </p:spTree>
    <p:extLst>
      <p:ext uri="{BB962C8B-B14F-4D97-AF65-F5344CB8AC3E}">
        <p14:creationId xmlns:p14="http://schemas.microsoft.com/office/powerpoint/2010/main" val="259604727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55CA618-78A6-47F6-B865-E9315164F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3" name="Group 12">
            <a:extLst>
              <a:ext uri="{FF2B5EF4-FFF2-40B4-BE49-F238E27FC236}">
                <a16:creationId xmlns:a16="http://schemas.microsoft.com/office/drawing/2014/main" id="{B83D307E-DF68-43F8-97CE-0AAE950A71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71255" y="-1"/>
            <a:ext cx="7649490" cy="5728133"/>
            <a:chOff x="329184" y="1"/>
            <a:chExt cx="524256" cy="5728133"/>
          </a:xfrm>
        </p:grpSpPr>
        <p:cxnSp>
          <p:nvCxnSpPr>
            <p:cNvPr id="14" name="Straight Connector 13">
              <a:extLst>
                <a:ext uri="{FF2B5EF4-FFF2-40B4-BE49-F238E27FC236}">
                  <a16:creationId xmlns:a16="http://schemas.microsoft.com/office/drawing/2014/main" id="{5546E3D2-37BF-4528-9851-2B2F628234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28134"/>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752A0C69-DC4E-4FC0-843C-BAA27B3A56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7" name="Rectangle 16">
            <a:extLst>
              <a:ext uri="{FF2B5EF4-FFF2-40B4-BE49-F238E27FC236}">
                <a16:creationId xmlns:a16="http://schemas.microsoft.com/office/drawing/2014/main" id="{8ED94938-268E-4C0A-A08A-B3980C78BA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318045"/>
            <a:ext cx="10999072" cy="532513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descr="A picture containing drawing&#10;&#10;Description automatically generated">
            <a:extLst>
              <a:ext uri="{FF2B5EF4-FFF2-40B4-BE49-F238E27FC236}">
                <a16:creationId xmlns:a16="http://schemas.microsoft.com/office/drawing/2014/main" id="{FD23A6D1-CF49-4779-91DC-CC84263CD9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5813081"/>
            <a:ext cx="2365349" cy="914400"/>
          </a:xfrm>
          <a:prstGeom prst="rect">
            <a:avLst/>
          </a:prstGeom>
        </p:spPr>
      </p:pic>
      <p:sp>
        <p:nvSpPr>
          <p:cNvPr id="2" name="Rectangle 1">
            <a:extLst>
              <a:ext uri="{FF2B5EF4-FFF2-40B4-BE49-F238E27FC236}">
                <a16:creationId xmlns:a16="http://schemas.microsoft.com/office/drawing/2014/main" id="{4D3574A5-A95E-4A1C-A6EA-91F2AA81965A}"/>
              </a:ext>
            </a:extLst>
          </p:cNvPr>
          <p:cNvSpPr/>
          <p:nvPr/>
        </p:nvSpPr>
        <p:spPr>
          <a:xfrm>
            <a:off x="924984" y="530749"/>
            <a:ext cx="10803684" cy="5062924"/>
          </a:xfrm>
          <a:prstGeom prst="rect">
            <a:avLst/>
          </a:prstGeom>
        </p:spPr>
        <p:txBody>
          <a:bodyPr wrap="square">
            <a:spAutoFit/>
          </a:bodyPr>
          <a:lstStyle/>
          <a:p>
            <a:pPr marL="0" marR="0" lvl="0" indent="0" algn="l" defTabSz="914400" rtl="0" eaLnBrk="1" fontAlgn="auto" latinLnBrk="0" hangingPunct="1">
              <a:lnSpc>
                <a:spcPct val="100000"/>
              </a:lnSpc>
              <a:spcBef>
                <a:spcPts val="1800"/>
              </a:spcBef>
              <a:spcAft>
                <a:spcPts val="0"/>
              </a:spcAft>
              <a:buClrTx/>
              <a:buSzTx/>
              <a:buFontTx/>
              <a:buNone/>
              <a:tabLst/>
              <a:defRPr/>
            </a:pPr>
            <a:r>
              <a:rPr kumimoji="0" lang="en-US" sz="2400" b="0" i="0" u="sng" strike="noStrike" kern="1200" cap="none" spc="0" normalizeH="0" baseline="0" noProof="0" dirty="0">
                <a:ln>
                  <a:noFill/>
                </a:ln>
                <a:solidFill>
                  <a:srgbClr val="0070C0"/>
                </a:solidFill>
                <a:effectLst/>
                <a:uLnTx/>
                <a:uFillTx/>
                <a:latin typeface="Calibri" panose="020F0502020204030204"/>
                <a:ea typeface="+mn-ea"/>
                <a:cs typeface="+mn-cs"/>
              </a:rPr>
              <a:t>PlacementCode</a:t>
            </a:r>
          </a:p>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The code indicating placement of the individual over the course of the treatment episode must be one of the following values:</a:t>
            </a:r>
          </a:p>
          <a:p>
            <a:pPr marL="9144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for CSU/Inpatient</a:t>
            </a:r>
          </a:p>
          <a:p>
            <a:pPr marL="9144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2 for Inpatient Detoxification</a:t>
            </a:r>
          </a:p>
          <a:p>
            <a:pPr marL="9144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3 for Residential</a:t>
            </a:r>
          </a:p>
          <a:p>
            <a:pPr marL="9144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4 for Outpatient</a:t>
            </a:r>
          </a:p>
          <a:p>
            <a:pPr marL="9144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5 for State Mental Health Treatment Facility</a:t>
            </a:r>
          </a:p>
          <a:p>
            <a:pPr marL="0" marR="0" lvl="0" indent="0" algn="l" defTabSz="914400" rtl="0" eaLnBrk="1" fontAlgn="auto" latinLnBrk="0" hangingPunct="1">
              <a:lnSpc>
                <a:spcPct val="100000"/>
              </a:lnSpc>
              <a:spcBef>
                <a:spcPts val="180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Possible Revision Notice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The most recently published Version 14 still includes the qualification that,  “Vocabulary Codes are under review and may be updated by DCF policy makers.”</a:t>
            </a:r>
          </a:p>
        </p:txBody>
      </p:sp>
      <p:pic>
        <p:nvPicPr>
          <p:cNvPr id="4" name="Picture 3">
            <a:extLst>
              <a:ext uri="{FF2B5EF4-FFF2-40B4-BE49-F238E27FC236}">
                <a16:creationId xmlns:a16="http://schemas.microsoft.com/office/drawing/2014/main" id="{1774D335-647A-4BFF-9C1F-C8AF3002906E}"/>
              </a:ext>
            </a:extLst>
          </p:cNvPr>
          <p:cNvPicPr>
            <a:picLocks noChangeAspect="1"/>
          </p:cNvPicPr>
          <p:nvPr/>
        </p:nvPicPr>
        <p:blipFill>
          <a:blip r:embed="rId4"/>
          <a:stretch>
            <a:fillRect/>
          </a:stretch>
        </p:blipFill>
        <p:spPr>
          <a:xfrm>
            <a:off x="8098030" y="5813081"/>
            <a:ext cx="3853006" cy="914479"/>
          </a:xfrm>
          <a:prstGeom prst="rect">
            <a:avLst/>
          </a:prstGeom>
        </p:spPr>
      </p:pic>
    </p:spTree>
    <p:extLst>
      <p:ext uri="{BB962C8B-B14F-4D97-AF65-F5344CB8AC3E}">
        <p14:creationId xmlns:p14="http://schemas.microsoft.com/office/powerpoint/2010/main" val="46894085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55CA618-78A6-47F6-B865-E9315164F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3" name="Group 12">
            <a:extLst>
              <a:ext uri="{FF2B5EF4-FFF2-40B4-BE49-F238E27FC236}">
                <a16:creationId xmlns:a16="http://schemas.microsoft.com/office/drawing/2014/main" id="{B83D307E-DF68-43F8-97CE-0AAE950A71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71255" y="-1"/>
            <a:ext cx="7649490" cy="5728133"/>
            <a:chOff x="329184" y="1"/>
            <a:chExt cx="524256" cy="5728133"/>
          </a:xfrm>
        </p:grpSpPr>
        <p:cxnSp>
          <p:nvCxnSpPr>
            <p:cNvPr id="14" name="Straight Connector 13">
              <a:extLst>
                <a:ext uri="{FF2B5EF4-FFF2-40B4-BE49-F238E27FC236}">
                  <a16:creationId xmlns:a16="http://schemas.microsoft.com/office/drawing/2014/main" id="{5546E3D2-37BF-4528-9851-2B2F628234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28134"/>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752A0C69-DC4E-4FC0-843C-BAA27B3A56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7" name="Rectangle 16">
            <a:extLst>
              <a:ext uri="{FF2B5EF4-FFF2-40B4-BE49-F238E27FC236}">
                <a16:creationId xmlns:a16="http://schemas.microsoft.com/office/drawing/2014/main" id="{8ED94938-268E-4C0A-A08A-B3980C78BA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318045"/>
            <a:ext cx="10999072" cy="532513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descr="A picture containing drawing&#10;&#10;Description automatically generated">
            <a:extLst>
              <a:ext uri="{FF2B5EF4-FFF2-40B4-BE49-F238E27FC236}">
                <a16:creationId xmlns:a16="http://schemas.microsoft.com/office/drawing/2014/main" id="{FD23A6D1-CF49-4779-91DC-CC84263CD9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5813081"/>
            <a:ext cx="2365349" cy="914400"/>
          </a:xfrm>
          <a:prstGeom prst="rect">
            <a:avLst/>
          </a:prstGeom>
        </p:spPr>
      </p:pic>
      <p:sp>
        <p:nvSpPr>
          <p:cNvPr id="3" name="Rectangle 2">
            <a:extLst>
              <a:ext uri="{FF2B5EF4-FFF2-40B4-BE49-F238E27FC236}">
                <a16:creationId xmlns:a16="http://schemas.microsoft.com/office/drawing/2014/main" id="{1DB38E3F-BB3B-4E15-B454-974131A47D77}"/>
              </a:ext>
            </a:extLst>
          </p:cNvPr>
          <p:cNvSpPr/>
          <p:nvPr/>
        </p:nvSpPr>
        <p:spPr>
          <a:xfrm>
            <a:off x="946672" y="559434"/>
            <a:ext cx="10564009" cy="4478149"/>
          </a:xfrm>
          <a:prstGeom prst="rect">
            <a:avLst/>
          </a:prstGeom>
        </p:spPr>
        <p:txBody>
          <a:bodyPr wrap="square">
            <a:spAutoFit/>
          </a:bodyPr>
          <a:lstStyle/>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US" sz="2400" b="0" i="0" u="sng" strike="noStrike" kern="1200" cap="none" spc="0" normalizeH="0" baseline="0" noProof="0" dirty="0">
                <a:ln>
                  <a:noFill/>
                </a:ln>
                <a:solidFill>
                  <a:srgbClr val="0070C0"/>
                </a:solidFill>
                <a:effectLst/>
                <a:uLnTx/>
                <a:uFillTx/>
                <a:latin typeface="Calibri" panose="020F0502020204030204"/>
                <a:ea typeface="+mn-ea"/>
                <a:cs typeface="+mn-cs"/>
              </a:rPr>
              <a:t>StartDate</a:t>
            </a:r>
          </a:p>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When the placement is created, a start date must be specified.  </a:t>
            </a:r>
          </a:p>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Once the placement is created, all client-specific services (other than those associated with an immediate discharge) must be valid services for the specified placement (see Slides 16 through 19 below). </a:t>
            </a:r>
          </a:p>
          <a:p>
            <a:pPr marL="0" marR="0" lvl="0" indent="0" algn="l" defTabSz="914400" rtl="0" eaLnBrk="1" fontAlgn="auto" latinLnBrk="0" hangingPunct="1">
              <a:lnSpc>
                <a:spcPct val="100000"/>
              </a:lnSpc>
              <a:spcBef>
                <a:spcPts val="1800"/>
              </a:spcBef>
              <a:spcAft>
                <a:spcPts val="0"/>
              </a:spcAft>
              <a:buClrTx/>
              <a:buSzTx/>
              <a:buFontTx/>
              <a:buNone/>
              <a:tabLst/>
              <a:defRPr/>
            </a:pPr>
            <a:r>
              <a:rPr kumimoji="0" lang="en-US" sz="2400" b="0" i="0" u="sng" strike="noStrike" kern="1200" cap="none" spc="0" normalizeH="0" baseline="0" noProof="0" dirty="0">
                <a:ln>
                  <a:noFill/>
                </a:ln>
                <a:solidFill>
                  <a:srgbClr val="0070C0"/>
                </a:solidFill>
                <a:effectLst/>
                <a:uLnTx/>
                <a:uFillTx/>
                <a:latin typeface="Calibri" panose="020F0502020204030204"/>
                <a:ea typeface="+mn-ea"/>
                <a:cs typeface="+mn-cs"/>
              </a:rPr>
              <a:t>Multiple Open Placements within a Single Provider</a:t>
            </a:r>
            <a:r>
              <a:rPr kumimoji="0" lang="en-US" sz="2400" b="0" i="0" u="none" strike="noStrike" kern="1200" cap="none" spc="0" normalizeH="0" baseline="0" noProof="0" dirty="0">
                <a:ln>
                  <a:noFill/>
                </a:ln>
                <a:solidFill>
                  <a:srgbClr val="0070C0"/>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When an individual changes placement within the same provider, a new placement record must be entered with the new start date.  The provider may enter an end date for the first placement but is not required to do so.  In other words, a client may be in multiple placements with a single provider at the same time. </a:t>
            </a:r>
          </a:p>
        </p:txBody>
      </p:sp>
      <p:pic>
        <p:nvPicPr>
          <p:cNvPr id="4" name="Picture 3">
            <a:extLst>
              <a:ext uri="{FF2B5EF4-FFF2-40B4-BE49-F238E27FC236}">
                <a16:creationId xmlns:a16="http://schemas.microsoft.com/office/drawing/2014/main" id="{5835013A-B2B6-45E9-9E38-95A6F81021E0}"/>
              </a:ext>
            </a:extLst>
          </p:cNvPr>
          <p:cNvPicPr>
            <a:picLocks noChangeAspect="1"/>
          </p:cNvPicPr>
          <p:nvPr/>
        </p:nvPicPr>
        <p:blipFill>
          <a:blip r:embed="rId4"/>
          <a:stretch>
            <a:fillRect/>
          </a:stretch>
        </p:blipFill>
        <p:spPr>
          <a:xfrm>
            <a:off x="8186594" y="5835509"/>
            <a:ext cx="3853006" cy="914479"/>
          </a:xfrm>
          <a:prstGeom prst="rect">
            <a:avLst/>
          </a:prstGeom>
        </p:spPr>
      </p:pic>
    </p:spTree>
    <p:extLst>
      <p:ext uri="{BB962C8B-B14F-4D97-AF65-F5344CB8AC3E}">
        <p14:creationId xmlns:p14="http://schemas.microsoft.com/office/powerpoint/2010/main" val="378401241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55CA618-78A6-47F6-B865-E9315164F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3" name="Group 12">
            <a:extLst>
              <a:ext uri="{FF2B5EF4-FFF2-40B4-BE49-F238E27FC236}">
                <a16:creationId xmlns:a16="http://schemas.microsoft.com/office/drawing/2014/main" id="{B83D307E-DF68-43F8-97CE-0AAE950A71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71255" y="-1"/>
            <a:ext cx="7649490" cy="5728133"/>
            <a:chOff x="329184" y="1"/>
            <a:chExt cx="524256" cy="5728133"/>
          </a:xfrm>
        </p:grpSpPr>
        <p:cxnSp>
          <p:nvCxnSpPr>
            <p:cNvPr id="14" name="Straight Connector 13">
              <a:extLst>
                <a:ext uri="{FF2B5EF4-FFF2-40B4-BE49-F238E27FC236}">
                  <a16:creationId xmlns:a16="http://schemas.microsoft.com/office/drawing/2014/main" id="{5546E3D2-37BF-4528-9851-2B2F628234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28134"/>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752A0C69-DC4E-4FC0-843C-BAA27B3A56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7" name="Rectangle 16">
            <a:extLst>
              <a:ext uri="{FF2B5EF4-FFF2-40B4-BE49-F238E27FC236}">
                <a16:creationId xmlns:a16="http://schemas.microsoft.com/office/drawing/2014/main" id="{8ED94938-268E-4C0A-A08A-B3980C78BA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318045"/>
            <a:ext cx="10999072" cy="532513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descr="A picture containing drawing&#10;&#10;Description automatically generated">
            <a:extLst>
              <a:ext uri="{FF2B5EF4-FFF2-40B4-BE49-F238E27FC236}">
                <a16:creationId xmlns:a16="http://schemas.microsoft.com/office/drawing/2014/main" id="{FD23A6D1-CF49-4779-91DC-CC84263CD9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5813081"/>
            <a:ext cx="2365349" cy="914400"/>
          </a:xfrm>
          <a:prstGeom prst="rect">
            <a:avLst/>
          </a:prstGeom>
        </p:spPr>
      </p:pic>
      <p:sp>
        <p:nvSpPr>
          <p:cNvPr id="2" name="Rectangle 1">
            <a:extLst>
              <a:ext uri="{FF2B5EF4-FFF2-40B4-BE49-F238E27FC236}">
                <a16:creationId xmlns:a16="http://schemas.microsoft.com/office/drawing/2014/main" id="{328E10B2-11B8-461F-B544-B13348608B71}"/>
              </a:ext>
            </a:extLst>
          </p:cNvPr>
          <p:cNvSpPr/>
          <p:nvPr/>
        </p:nvSpPr>
        <p:spPr>
          <a:xfrm>
            <a:off x="975047" y="479929"/>
            <a:ext cx="10413401" cy="500136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sng" strike="noStrike" kern="1200" cap="none" spc="0" normalizeH="0" baseline="0" noProof="0" dirty="0">
                <a:ln>
                  <a:noFill/>
                </a:ln>
                <a:solidFill>
                  <a:srgbClr val="0070C0"/>
                </a:solidFill>
                <a:effectLst/>
                <a:uLnTx/>
                <a:uFillTx/>
                <a:latin typeface="Calibri" panose="020F0502020204030204"/>
                <a:ea typeface="+mn-ea"/>
                <a:cs typeface="+mn-cs"/>
              </a:rPr>
              <a:t>EndDate</a:t>
            </a:r>
          </a:p>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When ending a placement for a client, the provider must enter the End Date and a PlacementOutcomeCode.</a:t>
            </a:r>
          </a:p>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US" sz="2400" b="0" i="0" u="sng" strike="noStrike" kern="1200" cap="none" spc="0" normalizeH="0" baseline="0" noProof="0" dirty="0">
                <a:ln>
                  <a:noFill/>
                </a:ln>
                <a:solidFill>
                  <a:srgbClr val="0070C0"/>
                </a:solidFill>
                <a:effectLst/>
                <a:uLnTx/>
                <a:uFillTx/>
                <a:latin typeface="Calibri" panose="020F0502020204030204"/>
                <a:ea typeface="+mn-ea"/>
                <a:cs typeface="+mn-cs"/>
              </a:rPr>
              <a:t>PlacementOutcomeCode </a:t>
            </a:r>
          </a:p>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The PlacementOutcomeCode must be one of the following values:</a:t>
            </a:r>
          </a:p>
          <a:p>
            <a:pPr marL="749300" marR="0" lvl="0" indent="-452438"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for Successful [moving to a lower level of care at same provider]</a:t>
            </a:r>
          </a:p>
          <a:p>
            <a:pPr marL="749300" marR="0" lvl="0" indent="-452438"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2 for Unsuccessful [moving to a higher level of care at same provider]</a:t>
            </a:r>
          </a:p>
          <a:p>
            <a:pPr marL="749300" marR="0" lvl="0" indent="-452438"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3 for Discharge [referral to another provider or no referral at completion of placement]</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Possible Revision Notice</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Appendix 1 still include language saying the placement codes are under review.</a:t>
            </a:r>
          </a:p>
        </p:txBody>
      </p:sp>
      <p:pic>
        <p:nvPicPr>
          <p:cNvPr id="4" name="Picture 3">
            <a:extLst>
              <a:ext uri="{FF2B5EF4-FFF2-40B4-BE49-F238E27FC236}">
                <a16:creationId xmlns:a16="http://schemas.microsoft.com/office/drawing/2014/main" id="{94B5B244-75FB-4BA5-B82C-29A9C8CB757C}"/>
              </a:ext>
            </a:extLst>
          </p:cNvPr>
          <p:cNvPicPr>
            <a:picLocks noChangeAspect="1"/>
          </p:cNvPicPr>
          <p:nvPr/>
        </p:nvPicPr>
        <p:blipFill>
          <a:blip r:embed="rId4"/>
          <a:stretch>
            <a:fillRect/>
          </a:stretch>
        </p:blipFill>
        <p:spPr>
          <a:xfrm>
            <a:off x="8186594" y="5835509"/>
            <a:ext cx="3853006" cy="914479"/>
          </a:xfrm>
          <a:prstGeom prst="rect">
            <a:avLst/>
          </a:prstGeom>
        </p:spPr>
      </p:pic>
    </p:spTree>
    <p:extLst>
      <p:ext uri="{BB962C8B-B14F-4D97-AF65-F5344CB8AC3E}">
        <p14:creationId xmlns:p14="http://schemas.microsoft.com/office/powerpoint/2010/main" val="145947503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55CA618-78A6-47F6-B865-E9315164F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3" name="Group 12">
            <a:extLst>
              <a:ext uri="{FF2B5EF4-FFF2-40B4-BE49-F238E27FC236}">
                <a16:creationId xmlns:a16="http://schemas.microsoft.com/office/drawing/2014/main" id="{B83D307E-DF68-43F8-97CE-0AAE950A71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71255" y="-1"/>
            <a:ext cx="7649490" cy="5728133"/>
            <a:chOff x="329184" y="1"/>
            <a:chExt cx="524256" cy="5728133"/>
          </a:xfrm>
        </p:grpSpPr>
        <p:cxnSp>
          <p:nvCxnSpPr>
            <p:cNvPr id="14" name="Straight Connector 13">
              <a:extLst>
                <a:ext uri="{FF2B5EF4-FFF2-40B4-BE49-F238E27FC236}">
                  <a16:creationId xmlns:a16="http://schemas.microsoft.com/office/drawing/2014/main" id="{5546E3D2-37BF-4528-9851-2B2F628234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28134"/>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752A0C69-DC4E-4FC0-843C-BAA27B3A56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7" name="Rectangle 16">
            <a:extLst>
              <a:ext uri="{FF2B5EF4-FFF2-40B4-BE49-F238E27FC236}">
                <a16:creationId xmlns:a16="http://schemas.microsoft.com/office/drawing/2014/main" id="{8ED94938-268E-4C0A-A08A-B3980C78BA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318045"/>
            <a:ext cx="10999072" cy="532513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descr="A picture containing drawing&#10;&#10;Description automatically generated">
            <a:extLst>
              <a:ext uri="{FF2B5EF4-FFF2-40B4-BE49-F238E27FC236}">
                <a16:creationId xmlns:a16="http://schemas.microsoft.com/office/drawing/2014/main" id="{FD23A6D1-CF49-4779-91DC-CC84263CD9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5813081"/>
            <a:ext cx="2365349" cy="914400"/>
          </a:xfrm>
          <a:prstGeom prst="rect">
            <a:avLst/>
          </a:prstGeom>
        </p:spPr>
      </p:pic>
      <p:sp>
        <p:nvSpPr>
          <p:cNvPr id="2" name="Rectangle 1">
            <a:extLst>
              <a:ext uri="{FF2B5EF4-FFF2-40B4-BE49-F238E27FC236}">
                <a16:creationId xmlns:a16="http://schemas.microsoft.com/office/drawing/2014/main" id="{328E10B2-11B8-461F-B544-B13348608B71}"/>
              </a:ext>
            </a:extLst>
          </p:cNvPr>
          <p:cNvSpPr/>
          <p:nvPr/>
        </p:nvSpPr>
        <p:spPr>
          <a:xfrm>
            <a:off x="968189" y="710762"/>
            <a:ext cx="10413401" cy="453970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sng" strike="noStrike" kern="1200" cap="none" spc="0" normalizeH="0" baseline="0" noProof="0" dirty="0">
                <a:ln>
                  <a:noFill/>
                </a:ln>
                <a:solidFill>
                  <a:srgbClr val="0070C0"/>
                </a:solidFill>
                <a:effectLst/>
                <a:uLnTx/>
                <a:uFillTx/>
                <a:latin typeface="Calibri" panose="020F0502020204030204"/>
                <a:ea typeface="+mn-ea"/>
                <a:cs typeface="+mn-cs"/>
              </a:rPr>
              <a:t>Multiple Open Placements at Different Providers </a:t>
            </a:r>
          </a:p>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An individual also may be in multiple placements with different providers at the same time.  If an individual changes placement by going to another provider for the needed services, the original provider may take one of the following actions:</a:t>
            </a:r>
          </a:p>
          <a:p>
            <a:pPr marL="9144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Leave the placement open by not recording an end date, leave the admission open, and restart services within the open placement upon the client’s return; </a:t>
            </a:r>
            <a:r>
              <a:rPr kumimoji="0" lang="en-US" sz="2400" b="0" i="0" u="none" strike="noStrike" kern="1200" cap="none" spc="0" normalizeH="0" baseline="0" noProof="0" dirty="0">
                <a:ln>
                  <a:noFill/>
                </a:ln>
                <a:solidFill>
                  <a:srgbClr val="0070C0"/>
                </a:solidFill>
                <a:effectLst/>
                <a:uLnTx/>
                <a:uFillTx/>
                <a:latin typeface="Calibri" panose="020F0502020204030204"/>
                <a:ea typeface="+mn-ea"/>
                <a:cs typeface="+mn-cs"/>
              </a:rPr>
              <a:t>OR</a:t>
            </a:r>
          </a:p>
          <a:p>
            <a:pPr marL="9144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Record the End Date for the client’s existing placement, leave the admission open, and submit a new placement code and start date when the client returns for services; </a:t>
            </a:r>
            <a:r>
              <a:rPr kumimoji="0" lang="en-US" sz="2400" b="0" i="0" u="none" strike="noStrike" kern="1200" cap="none" spc="0" normalizeH="0" baseline="0" noProof="0" dirty="0">
                <a:ln>
                  <a:noFill/>
                </a:ln>
                <a:solidFill>
                  <a:srgbClr val="0070C0"/>
                </a:solidFill>
                <a:effectLst/>
                <a:uLnTx/>
                <a:uFillTx/>
                <a:latin typeface="Calibri" panose="020F0502020204030204"/>
                <a:ea typeface="+mn-ea"/>
                <a:cs typeface="+mn-cs"/>
              </a:rPr>
              <a:t>OR</a:t>
            </a:r>
          </a:p>
          <a:p>
            <a:pPr marL="9144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Record the placement End Date and discharge the individual.</a:t>
            </a:r>
          </a:p>
        </p:txBody>
      </p:sp>
      <p:pic>
        <p:nvPicPr>
          <p:cNvPr id="4" name="Picture 3">
            <a:extLst>
              <a:ext uri="{FF2B5EF4-FFF2-40B4-BE49-F238E27FC236}">
                <a16:creationId xmlns:a16="http://schemas.microsoft.com/office/drawing/2014/main" id="{72572115-D67D-4CA2-9D15-3D9339072BE7}"/>
              </a:ext>
            </a:extLst>
          </p:cNvPr>
          <p:cNvPicPr>
            <a:picLocks noChangeAspect="1"/>
          </p:cNvPicPr>
          <p:nvPr/>
        </p:nvPicPr>
        <p:blipFill>
          <a:blip r:embed="rId4"/>
          <a:stretch>
            <a:fillRect/>
          </a:stretch>
        </p:blipFill>
        <p:spPr>
          <a:xfrm>
            <a:off x="8186594" y="5850163"/>
            <a:ext cx="3853006" cy="914479"/>
          </a:xfrm>
          <a:prstGeom prst="rect">
            <a:avLst/>
          </a:prstGeom>
        </p:spPr>
      </p:pic>
    </p:spTree>
    <p:extLst>
      <p:ext uri="{BB962C8B-B14F-4D97-AF65-F5344CB8AC3E}">
        <p14:creationId xmlns:p14="http://schemas.microsoft.com/office/powerpoint/2010/main" val="206039564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8103FF0-DFF0-4028-8B48-07AE8F40CA69}"/>
              </a:ext>
            </a:extLst>
          </p:cNvPr>
          <p:cNvSpPr txBox="1"/>
          <p:nvPr/>
        </p:nvSpPr>
        <p:spPr>
          <a:xfrm>
            <a:off x="452572" y="262637"/>
            <a:ext cx="11652611" cy="20928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70C0"/>
                </a:solidFill>
                <a:effectLst/>
                <a:uLnTx/>
                <a:uFillTx/>
                <a:latin typeface="Calibri"/>
                <a:ea typeface="+mn-ea"/>
                <a:cs typeface="+mn-cs"/>
              </a:rPr>
              <a:t>Covered Service/Placement Crosswalk</a:t>
            </a:r>
          </a:p>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Service events must be allowable for the client placement between covered services and FASAMS placements.  The first 4 columns of Table 3 in FASAMS V14 Appendix 1 link services with placements.  Note that only 5 service events are valid in multiple placements:  Day Care, Outreach, Respite Services, Incidental Expenses and Information Referral.</a:t>
            </a:r>
          </a:p>
        </p:txBody>
      </p:sp>
      <p:pic>
        <p:nvPicPr>
          <p:cNvPr id="3" name="Picture 2">
            <a:extLst>
              <a:ext uri="{FF2B5EF4-FFF2-40B4-BE49-F238E27FC236}">
                <a16:creationId xmlns:a16="http://schemas.microsoft.com/office/drawing/2014/main" id="{813A102A-8606-4CA3-9352-F2243902A51F}"/>
              </a:ext>
            </a:extLst>
          </p:cNvPr>
          <p:cNvPicPr>
            <a:picLocks noChangeAspect="1"/>
          </p:cNvPicPr>
          <p:nvPr/>
        </p:nvPicPr>
        <p:blipFill>
          <a:blip r:embed="rId2"/>
          <a:stretch>
            <a:fillRect/>
          </a:stretch>
        </p:blipFill>
        <p:spPr>
          <a:xfrm>
            <a:off x="452572" y="2594117"/>
            <a:ext cx="11393664" cy="3735615"/>
          </a:xfrm>
          <a:prstGeom prst="rect">
            <a:avLst/>
          </a:prstGeom>
        </p:spPr>
      </p:pic>
    </p:spTree>
    <p:extLst>
      <p:ext uri="{BB962C8B-B14F-4D97-AF65-F5344CB8AC3E}">
        <p14:creationId xmlns:p14="http://schemas.microsoft.com/office/powerpoint/2010/main" val="397512295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452B626-E9A1-4D6B-A2D4-7E07F2DD9AFE}"/>
              </a:ext>
            </a:extLst>
          </p:cNvPr>
          <p:cNvSpPr txBox="1"/>
          <p:nvPr/>
        </p:nvSpPr>
        <p:spPr>
          <a:xfrm>
            <a:off x="310268" y="866535"/>
            <a:ext cx="1139366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This table also identifies whether each service is client-specific, non-client-specific or both, as shown by the highlighted column below</a:t>
            </a:r>
          </a:p>
        </p:txBody>
      </p:sp>
      <p:pic>
        <p:nvPicPr>
          <p:cNvPr id="4" name="Picture 3">
            <a:extLst>
              <a:ext uri="{FF2B5EF4-FFF2-40B4-BE49-F238E27FC236}">
                <a16:creationId xmlns:a16="http://schemas.microsoft.com/office/drawing/2014/main" id="{5CBBD3CC-57F6-4A82-906F-CC9F7C5BB844}"/>
              </a:ext>
            </a:extLst>
          </p:cNvPr>
          <p:cNvPicPr>
            <a:picLocks noChangeAspect="1"/>
          </p:cNvPicPr>
          <p:nvPr/>
        </p:nvPicPr>
        <p:blipFill>
          <a:blip r:embed="rId2"/>
          <a:stretch>
            <a:fillRect/>
          </a:stretch>
        </p:blipFill>
        <p:spPr>
          <a:xfrm>
            <a:off x="399168" y="1911034"/>
            <a:ext cx="11393664" cy="3919711"/>
          </a:xfrm>
          <a:prstGeom prst="rect">
            <a:avLst/>
          </a:prstGeom>
        </p:spPr>
      </p:pic>
    </p:spTree>
    <p:extLst>
      <p:ext uri="{BB962C8B-B14F-4D97-AF65-F5344CB8AC3E}">
        <p14:creationId xmlns:p14="http://schemas.microsoft.com/office/powerpoint/2010/main" val="2051304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53AF8-D4BA-40A0-BAB7-C484D1400B66}"/>
              </a:ext>
            </a:extLst>
          </p:cNvPr>
          <p:cNvSpPr>
            <a:spLocks noGrp="1"/>
          </p:cNvSpPr>
          <p:nvPr>
            <p:ph type="title"/>
          </p:nvPr>
        </p:nvSpPr>
        <p:spPr/>
        <p:txBody>
          <a:bodyPr>
            <a:normAutofit/>
          </a:bodyPr>
          <a:lstStyle/>
          <a:p>
            <a:r>
              <a:rPr lang="en-US" sz="3600"/>
              <a:t>Policy, Procedure, </a:t>
            </a:r>
            <a:r>
              <a:rPr lang="en-US" sz="3600" dirty="0"/>
              <a:t>and Tools for Background Screening Monitoring</a:t>
            </a:r>
          </a:p>
        </p:txBody>
      </p:sp>
      <p:sp>
        <p:nvSpPr>
          <p:cNvPr id="4" name="Content Placeholder 3">
            <a:extLst>
              <a:ext uri="{FF2B5EF4-FFF2-40B4-BE49-F238E27FC236}">
                <a16:creationId xmlns:a16="http://schemas.microsoft.com/office/drawing/2014/main" id="{73E9DEBE-C8C4-47B6-A18D-94DAC38F119C}"/>
              </a:ext>
            </a:extLst>
          </p:cNvPr>
          <p:cNvSpPr>
            <a:spLocks noGrp="1"/>
          </p:cNvSpPr>
          <p:nvPr>
            <p:ph idx="1"/>
          </p:nvPr>
        </p:nvSpPr>
        <p:spPr/>
        <p:txBody>
          <a:bodyPr>
            <a:normAutofit/>
          </a:bodyPr>
          <a:lstStyle/>
          <a:p>
            <a:r>
              <a:rPr lang="en-US" dirty="0"/>
              <a:t>Level 1 and 2 Screening </a:t>
            </a:r>
          </a:p>
          <a:p>
            <a:r>
              <a:rPr lang="en-US" dirty="0"/>
              <a:t>Screening Exemptions or Exclusions</a:t>
            </a:r>
          </a:p>
          <a:p>
            <a:r>
              <a:rPr lang="en-US" dirty="0"/>
              <a:t>Attestations</a:t>
            </a:r>
          </a:p>
        </p:txBody>
      </p:sp>
    </p:spTree>
    <p:extLst>
      <p:ext uri="{BB962C8B-B14F-4D97-AF65-F5344CB8AC3E}">
        <p14:creationId xmlns:p14="http://schemas.microsoft.com/office/powerpoint/2010/main" val="1512315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C9B5105-4C7D-4096-B954-0ADD1730E8C8}"/>
              </a:ext>
            </a:extLst>
          </p:cNvPr>
          <p:cNvSpPr txBox="1"/>
          <p:nvPr/>
        </p:nvSpPr>
        <p:spPr>
          <a:xfrm>
            <a:off x="435574" y="744394"/>
            <a:ext cx="1132085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Similarly, not all services are valid for all program areas.  The columns highlighted below identify which program areas are appropriate for specific service events.    </a:t>
            </a:r>
          </a:p>
        </p:txBody>
      </p:sp>
      <p:pic>
        <p:nvPicPr>
          <p:cNvPr id="3" name="Picture 2">
            <a:extLst>
              <a:ext uri="{FF2B5EF4-FFF2-40B4-BE49-F238E27FC236}">
                <a16:creationId xmlns:a16="http://schemas.microsoft.com/office/drawing/2014/main" id="{C6DC1CA3-98A0-453F-BFD0-70EE9D6D9D20}"/>
              </a:ext>
            </a:extLst>
          </p:cNvPr>
          <p:cNvPicPr>
            <a:picLocks noChangeAspect="1"/>
          </p:cNvPicPr>
          <p:nvPr/>
        </p:nvPicPr>
        <p:blipFill>
          <a:blip r:embed="rId2"/>
          <a:stretch>
            <a:fillRect/>
          </a:stretch>
        </p:blipFill>
        <p:spPr>
          <a:xfrm>
            <a:off x="528641" y="1870099"/>
            <a:ext cx="11393664" cy="4103807"/>
          </a:xfrm>
          <a:prstGeom prst="rect">
            <a:avLst/>
          </a:prstGeom>
        </p:spPr>
      </p:pic>
    </p:spTree>
    <p:extLst>
      <p:ext uri="{BB962C8B-B14F-4D97-AF65-F5344CB8AC3E}">
        <p14:creationId xmlns:p14="http://schemas.microsoft.com/office/powerpoint/2010/main" val="251482822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04AD7B6-DC3E-430D-8CEC-8DB465365085}"/>
              </a:ext>
            </a:extLst>
          </p:cNvPr>
          <p:cNvSpPr txBox="1"/>
          <p:nvPr/>
        </p:nvSpPr>
        <p:spPr>
          <a:xfrm>
            <a:off x="393701" y="555613"/>
            <a:ext cx="114300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Finally, this table identifies whether the covered service is paid on availability or utilization and what the default unit of measure is for each service.</a:t>
            </a:r>
          </a:p>
        </p:txBody>
      </p:sp>
      <p:pic>
        <p:nvPicPr>
          <p:cNvPr id="5" name="Picture 4">
            <a:extLst>
              <a:ext uri="{FF2B5EF4-FFF2-40B4-BE49-F238E27FC236}">
                <a16:creationId xmlns:a16="http://schemas.microsoft.com/office/drawing/2014/main" id="{BF9975D4-E59F-40CA-810F-D39C6C76C262}"/>
              </a:ext>
            </a:extLst>
          </p:cNvPr>
          <p:cNvPicPr>
            <a:picLocks noChangeAspect="1"/>
          </p:cNvPicPr>
          <p:nvPr/>
        </p:nvPicPr>
        <p:blipFill>
          <a:blip r:embed="rId2"/>
          <a:stretch>
            <a:fillRect/>
          </a:stretch>
        </p:blipFill>
        <p:spPr>
          <a:xfrm>
            <a:off x="528641" y="1516525"/>
            <a:ext cx="11134717" cy="4370363"/>
          </a:xfrm>
          <a:prstGeom prst="rect">
            <a:avLst/>
          </a:prstGeom>
        </p:spPr>
      </p:pic>
    </p:spTree>
    <p:extLst>
      <p:ext uri="{BB962C8B-B14F-4D97-AF65-F5344CB8AC3E}">
        <p14:creationId xmlns:p14="http://schemas.microsoft.com/office/powerpoint/2010/main" val="197317404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55CA618-78A6-47F6-B865-E9315164F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3" name="Group 12">
            <a:extLst>
              <a:ext uri="{FF2B5EF4-FFF2-40B4-BE49-F238E27FC236}">
                <a16:creationId xmlns:a16="http://schemas.microsoft.com/office/drawing/2014/main" id="{B83D307E-DF68-43F8-97CE-0AAE950A71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71255" y="-1"/>
            <a:ext cx="7649490" cy="5728133"/>
            <a:chOff x="329184" y="1"/>
            <a:chExt cx="524256" cy="5728133"/>
          </a:xfrm>
        </p:grpSpPr>
        <p:cxnSp>
          <p:nvCxnSpPr>
            <p:cNvPr id="14" name="Straight Connector 13">
              <a:extLst>
                <a:ext uri="{FF2B5EF4-FFF2-40B4-BE49-F238E27FC236}">
                  <a16:creationId xmlns:a16="http://schemas.microsoft.com/office/drawing/2014/main" id="{5546E3D2-37BF-4528-9851-2B2F628234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28134"/>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752A0C69-DC4E-4FC0-843C-BAA27B3A56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7" name="Rectangle 16">
            <a:extLst>
              <a:ext uri="{FF2B5EF4-FFF2-40B4-BE49-F238E27FC236}">
                <a16:creationId xmlns:a16="http://schemas.microsoft.com/office/drawing/2014/main" id="{8ED94938-268E-4C0A-A08A-B3980C78BA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318045"/>
            <a:ext cx="10999072" cy="532513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descr="A picture containing drawing&#10;&#10;Description automatically generated">
            <a:extLst>
              <a:ext uri="{FF2B5EF4-FFF2-40B4-BE49-F238E27FC236}">
                <a16:creationId xmlns:a16="http://schemas.microsoft.com/office/drawing/2014/main" id="{FD23A6D1-CF49-4779-91DC-CC84263CD9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5813081"/>
            <a:ext cx="2365349" cy="914400"/>
          </a:xfrm>
          <a:prstGeom prst="rect">
            <a:avLst/>
          </a:prstGeom>
        </p:spPr>
      </p:pic>
      <p:sp>
        <p:nvSpPr>
          <p:cNvPr id="4" name="TextBox 3">
            <a:extLst>
              <a:ext uri="{FF2B5EF4-FFF2-40B4-BE49-F238E27FC236}">
                <a16:creationId xmlns:a16="http://schemas.microsoft.com/office/drawing/2014/main" id="{9DD068F0-7EC8-4164-AF89-80EA1E9DC063}"/>
              </a:ext>
            </a:extLst>
          </p:cNvPr>
          <p:cNvSpPr txBox="1"/>
          <p:nvPr/>
        </p:nvSpPr>
        <p:spPr>
          <a:xfrm>
            <a:off x="1011219" y="849854"/>
            <a:ext cx="10295068" cy="43704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70C0"/>
                </a:solidFill>
                <a:effectLst/>
                <a:uLnTx/>
                <a:uFillTx/>
                <a:latin typeface="Calibri" panose="020F0502020204030204"/>
                <a:ea typeface="+mn-ea"/>
                <a:cs typeface="+mn-cs"/>
              </a:rPr>
              <a:t>Treatment Locale Code</a:t>
            </a:r>
          </a:p>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TreatmentLocaleCode is a new field in Version 14 to indicate where a service event was provided. This field’s intended use is the same as the Service Setting code in Version 12, and its addition to FASAMS V14 simply corrects its unintended elimination from Version 13.  </a:t>
            </a:r>
          </a:p>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Treatment Locale is a required field in Chapter 6 and will be submitted with all service event data.</a:t>
            </a:r>
          </a:p>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Version 14, as currently published and as operational in the Carisk Portal, requires the TreatmentLocaleCode to be one of the following values: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3116B159-8DD4-42E5-B277-561F29703AB6}"/>
              </a:ext>
            </a:extLst>
          </p:cNvPr>
          <p:cNvPicPr>
            <a:picLocks noChangeAspect="1"/>
          </p:cNvPicPr>
          <p:nvPr/>
        </p:nvPicPr>
        <p:blipFill>
          <a:blip r:embed="rId4"/>
          <a:stretch>
            <a:fillRect/>
          </a:stretch>
        </p:blipFill>
        <p:spPr>
          <a:xfrm>
            <a:off x="8186594" y="5835509"/>
            <a:ext cx="3853006" cy="914479"/>
          </a:xfrm>
          <a:prstGeom prst="rect">
            <a:avLst/>
          </a:prstGeom>
        </p:spPr>
      </p:pic>
    </p:spTree>
    <p:extLst>
      <p:ext uri="{BB962C8B-B14F-4D97-AF65-F5344CB8AC3E}">
        <p14:creationId xmlns:p14="http://schemas.microsoft.com/office/powerpoint/2010/main" val="265132632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55CA618-78A6-47F6-B865-E9315164F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3" name="Group 12">
            <a:extLst>
              <a:ext uri="{FF2B5EF4-FFF2-40B4-BE49-F238E27FC236}">
                <a16:creationId xmlns:a16="http://schemas.microsoft.com/office/drawing/2014/main" id="{B83D307E-DF68-43F8-97CE-0AAE950A71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71255" y="-1"/>
            <a:ext cx="7649490" cy="5728133"/>
            <a:chOff x="329184" y="1"/>
            <a:chExt cx="524256" cy="5728133"/>
          </a:xfrm>
        </p:grpSpPr>
        <p:cxnSp>
          <p:nvCxnSpPr>
            <p:cNvPr id="14" name="Straight Connector 13">
              <a:extLst>
                <a:ext uri="{FF2B5EF4-FFF2-40B4-BE49-F238E27FC236}">
                  <a16:creationId xmlns:a16="http://schemas.microsoft.com/office/drawing/2014/main" id="{5546E3D2-37BF-4528-9851-2B2F628234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28134"/>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752A0C69-DC4E-4FC0-843C-BAA27B3A56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7" name="Rectangle 16">
            <a:extLst>
              <a:ext uri="{FF2B5EF4-FFF2-40B4-BE49-F238E27FC236}">
                <a16:creationId xmlns:a16="http://schemas.microsoft.com/office/drawing/2014/main" id="{8ED94938-268E-4C0A-A08A-B3980C78BA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318045"/>
            <a:ext cx="10999072" cy="532513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descr="A picture containing drawing&#10;&#10;Description automatically generated">
            <a:extLst>
              <a:ext uri="{FF2B5EF4-FFF2-40B4-BE49-F238E27FC236}">
                <a16:creationId xmlns:a16="http://schemas.microsoft.com/office/drawing/2014/main" id="{FD23A6D1-CF49-4779-91DC-CC84263CD9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5813081"/>
            <a:ext cx="2365349" cy="914400"/>
          </a:xfrm>
          <a:prstGeom prst="rect">
            <a:avLst/>
          </a:prstGeom>
        </p:spPr>
      </p:pic>
      <p:sp>
        <p:nvSpPr>
          <p:cNvPr id="2" name="TextBox 1">
            <a:extLst>
              <a:ext uri="{FF2B5EF4-FFF2-40B4-BE49-F238E27FC236}">
                <a16:creationId xmlns:a16="http://schemas.microsoft.com/office/drawing/2014/main" id="{8FFF3651-A64B-445E-8A2D-5AEAED6496F9}"/>
              </a:ext>
            </a:extLst>
          </p:cNvPr>
          <p:cNvSpPr txBox="1"/>
          <p:nvPr/>
        </p:nvSpPr>
        <p:spPr>
          <a:xfrm>
            <a:off x="1335074" y="995455"/>
            <a:ext cx="9821732" cy="3954929"/>
          </a:xfrm>
          <a:prstGeom prst="rect">
            <a:avLst/>
          </a:prstGeom>
          <a:noFill/>
        </p:spPr>
        <p:txBody>
          <a:bodyPr wrap="square" rtlCol="0">
            <a:spAutoFit/>
          </a:bodyPr>
          <a:lstStyle/>
          <a:p>
            <a:pPr marL="9144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968375" algn="l"/>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01 for Provider Office</a:t>
            </a:r>
          </a:p>
          <a:p>
            <a:pPr marL="9144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tab pos="968375" algn="l"/>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02 for Individual's House/Apartment or Community Setting (i.e., park, restaurant, etc.)</a:t>
            </a:r>
          </a:p>
          <a:p>
            <a:pPr marL="9144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tab pos="968375" algn="l"/>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03 for School</a:t>
            </a:r>
          </a:p>
          <a:p>
            <a:pPr marL="9144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tab pos="968375" algn="l"/>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04 for Jail/Juvenile Detention Center</a:t>
            </a:r>
          </a:p>
          <a:p>
            <a:pPr marL="9144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tab pos="968375" algn="l"/>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05 for Prison</a:t>
            </a:r>
          </a:p>
          <a:p>
            <a:pPr marL="9144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tab pos="968375" algn="l"/>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06 for Nursing Home</a:t>
            </a:r>
          </a:p>
          <a:p>
            <a:pPr marL="9144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tab pos="968375" algn="l"/>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07 for Assisted Living Facility</a:t>
            </a:r>
          </a:p>
          <a:p>
            <a:pPr marL="9144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tab pos="968375" algn="l"/>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08 for Adult Family Care Home</a:t>
            </a:r>
          </a:p>
        </p:txBody>
      </p:sp>
      <p:pic>
        <p:nvPicPr>
          <p:cNvPr id="4" name="Picture 3">
            <a:extLst>
              <a:ext uri="{FF2B5EF4-FFF2-40B4-BE49-F238E27FC236}">
                <a16:creationId xmlns:a16="http://schemas.microsoft.com/office/drawing/2014/main" id="{9E5F3949-A50E-4397-A81B-451CB1FF7AE0}"/>
              </a:ext>
            </a:extLst>
          </p:cNvPr>
          <p:cNvPicPr>
            <a:picLocks noChangeAspect="1"/>
          </p:cNvPicPr>
          <p:nvPr/>
        </p:nvPicPr>
        <p:blipFill>
          <a:blip r:embed="rId4"/>
          <a:stretch>
            <a:fillRect/>
          </a:stretch>
        </p:blipFill>
        <p:spPr>
          <a:xfrm>
            <a:off x="8186594" y="5862545"/>
            <a:ext cx="3853006" cy="914479"/>
          </a:xfrm>
          <a:prstGeom prst="rect">
            <a:avLst/>
          </a:prstGeom>
        </p:spPr>
      </p:pic>
    </p:spTree>
    <p:extLst>
      <p:ext uri="{BB962C8B-B14F-4D97-AF65-F5344CB8AC3E}">
        <p14:creationId xmlns:p14="http://schemas.microsoft.com/office/powerpoint/2010/main" val="367291803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55CA618-78A6-47F6-B865-E9315164F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3" name="Group 12">
            <a:extLst>
              <a:ext uri="{FF2B5EF4-FFF2-40B4-BE49-F238E27FC236}">
                <a16:creationId xmlns:a16="http://schemas.microsoft.com/office/drawing/2014/main" id="{B83D307E-DF68-43F8-97CE-0AAE950A71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71255" y="-1"/>
            <a:ext cx="7649490" cy="5728133"/>
            <a:chOff x="329184" y="1"/>
            <a:chExt cx="524256" cy="5728133"/>
          </a:xfrm>
        </p:grpSpPr>
        <p:cxnSp>
          <p:nvCxnSpPr>
            <p:cNvPr id="14" name="Straight Connector 13">
              <a:extLst>
                <a:ext uri="{FF2B5EF4-FFF2-40B4-BE49-F238E27FC236}">
                  <a16:creationId xmlns:a16="http://schemas.microsoft.com/office/drawing/2014/main" id="{5546E3D2-37BF-4528-9851-2B2F628234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28134"/>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752A0C69-DC4E-4FC0-843C-BAA27B3A56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7" name="Rectangle 16">
            <a:extLst>
              <a:ext uri="{FF2B5EF4-FFF2-40B4-BE49-F238E27FC236}">
                <a16:creationId xmlns:a16="http://schemas.microsoft.com/office/drawing/2014/main" id="{8ED94938-268E-4C0A-A08A-B3980C78BA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318045"/>
            <a:ext cx="10999072" cy="532513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descr="A picture containing drawing&#10;&#10;Description automatically generated">
            <a:extLst>
              <a:ext uri="{FF2B5EF4-FFF2-40B4-BE49-F238E27FC236}">
                <a16:creationId xmlns:a16="http://schemas.microsoft.com/office/drawing/2014/main" id="{FD23A6D1-CF49-4779-91DC-CC84263CD9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5813081"/>
            <a:ext cx="2365349" cy="914400"/>
          </a:xfrm>
          <a:prstGeom prst="rect">
            <a:avLst/>
          </a:prstGeom>
        </p:spPr>
      </p:pic>
      <p:sp>
        <p:nvSpPr>
          <p:cNvPr id="3" name="Rectangle 2">
            <a:extLst>
              <a:ext uri="{FF2B5EF4-FFF2-40B4-BE49-F238E27FC236}">
                <a16:creationId xmlns:a16="http://schemas.microsoft.com/office/drawing/2014/main" id="{E6DA90AD-3D7F-4F67-B9AC-AE91123F87B9}"/>
              </a:ext>
            </a:extLst>
          </p:cNvPr>
          <p:cNvSpPr/>
          <p:nvPr/>
        </p:nvSpPr>
        <p:spPr>
          <a:xfrm>
            <a:off x="811806" y="700026"/>
            <a:ext cx="10414993" cy="4462760"/>
          </a:xfrm>
          <a:prstGeom prst="rect">
            <a:avLst/>
          </a:prstGeom>
        </p:spPr>
        <p:txBody>
          <a:bodyPr wrap="square">
            <a:spAutoFit/>
          </a:bodyPr>
          <a:lstStyle/>
          <a:p>
            <a:pPr marL="9144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09 for Community Acute Care Setting (i.e., CSU, Detox, ARF, Inpatient Unit)</a:t>
            </a:r>
          </a:p>
          <a:p>
            <a:pPr marL="9144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10 for State Mental Health Treatment Facility</a:t>
            </a:r>
          </a:p>
          <a:p>
            <a:pPr marL="9144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12 for Foster Home</a:t>
            </a:r>
          </a:p>
          <a:p>
            <a:pPr marL="9144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13 for Residential Treatment Program (i.e., Residential Treatment Facility, Statewide Inpatient Psychiatric Program)</a:t>
            </a:r>
          </a:p>
          <a:p>
            <a:pPr marL="9144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14 for Medical Hospital</a:t>
            </a:r>
          </a:p>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Note:  These Vocabulary Codes Are in the Process of Revision</a:t>
            </a:r>
          </a:p>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As is the case with other code values, Treatment Locale Codes are undergoing DCF revision at this moment based on provider requests to more closely align the codes with Version 12.</a:t>
            </a:r>
          </a:p>
        </p:txBody>
      </p:sp>
      <p:pic>
        <p:nvPicPr>
          <p:cNvPr id="2" name="Picture 1">
            <a:extLst>
              <a:ext uri="{FF2B5EF4-FFF2-40B4-BE49-F238E27FC236}">
                <a16:creationId xmlns:a16="http://schemas.microsoft.com/office/drawing/2014/main" id="{57542C2F-DA79-4E8E-80B2-43794E7F4046}"/>
              </a:ext>
            </a:extLst>
          </p:cNvPr>
          <p:cNvPicPr>
            <a:picLocks noChangeAspect="1"/>
          </p:cNvPicPr>
          <p:nvPr/>
        </p:nvPicPr>
        <p:blipFill>
          <a:blip r:embed="rId4"/>
          <a:stretch>
            <a:fillRect/>
          </a:stretch>
        </p:blipFill>
        <p:spPr>
          <a:xfrm>
            <a:off x="8186594" y="5835509"/>
            <a:ext cx="3853006" cy="914479"/>
          </a:xfrm>
          <a:prstGeom prst="rect">
            <a:avLst/>
          </a:prstGeom>
        </p:spPr>
      </p:pic>
    </p:spTree>
    <p:extLst>
      <p:ext uri="{BB962C8B-B14F-4D97-AF65-F5344CB8AC3E}">
        <p14:creationId xmlns:p14="http://schemas.microsoft.com/office/powerpoint/2010/main" val="283127638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55CA618-78A6-47F6-B865-E9315164F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3" name="Group 12">
            <a:extLst>
              <a:ext uri="{FF2B5EF4-FFF2-40B4-BE49-F238E27FC236}">
                <a16:creationId xmlns:a16="http://schemas.microsoft.com/office/drawing/2014/main" id="{B83D307E-DF68-43F8-97CE-0AAE950A71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71255" y="-1"/>
            <a:ext cx="7649490" cy="5728133"/>
            <a:chOff x="329184" y="1"/>
            <a:chExt cx="524256" cy="5728133"/>
          </a:xfrm>
        </p:grpSpPr>
        <p:cxnSp>
          <p:nvCxnSpPr>
            <p:cNvPr id="14" name="Straight Connector 13">
              <a:extLst>
                <a:ext uri="{FF2B5EF4-FFF2-40B4-BE49-F238E27FC236}">
                  <a16:creationId xmlns:a16="http://schemas.microsoft.com/office/drawing/2014/main" id="{5546E3D2-37BF-4528-9851-2B2F628234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28134"/>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752A0C69-DC4E-4FC0-843C-BAA27B3A56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7" name="Rectangle 16">
            <a:extLst>
              <a:ext uri="{FF2B5EF4-FFF2-40B4-BE49-F238E27FC236}">
                <a16:creationId xmlns:a16="http://schemas.microsoft.com/office/drawing/2014/main" id="{8ED94938-268E-4C0A-A08A-B3980C78BA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318045"/>
            <a:ext cx="10999072" cy="532513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descr="A picture containing drawing&#10;&#10;Description automatically generated">
            <a:extLst>
              <a:ext uri="{FF2B5EF4-FFF2-40B4-BE49-F238E27FC236}">
                <a16:creationId xmlns:a16="http://schemas.microsoft.com/office/drawing/2014/main" id="{FD23A6D1-CF49-4779-91DC-CC84263CD9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5813081"/>
            <a:ext cx="2365349" cy="914400"/>
          </a:xfrm>
          <a:prstGeom prst="rect">
            <a:avLst/>
          </a:prstGeom>
        </p:spPr>
      </p:pic>
      <p:sp>
        <p:nvSpPr>
          <p:cNvPr id="2" name="Rectangle 1">
            <a:extLst>
              <a:ext uri="{FF2B5EF4-FFF2-40B4-BE49-F238E27FC236}">
                <a16:creationId xmlns:a16="http://schemas.microsoft.com/office/drawing/2014/main" id="{B3CF6647-DEA4-403F-8829-1CE3C090D12B}"/>
              </a:ext>
            </a:extLst>
          </p:cNvPr>
          <p:cNvSpPr/>
          <p:nvPr/>
        </p:nvSpPr>
        <p:spPr>
          <a:xfrm>
            <a:off x="1003300" y="557761"/>
            <a:ext cx="10236200" cy="441659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70C0"/>
                </a:solidFill>
                <a:effectLst/>
                <a:uLnTx/>
                <a:uFillTx/>
                <a:latin typeface="Calibri" panose="020F0502020204030204"/>
                <a:ea typeface="+mn-ea"/>
                <a:cs typeface="+mn-cs"/>
              </a:rPr>
              <a:t>New Baker Act Field Codes (Provider staff will need to address at CSU Intake)</a:t>
            </a:r>
          </a:p>
          <a:p>
            <a:pPr marL="0" marR="0" lvl="0" indent="0" algn="l" defTabSz="914400" rtl="0" eaLnBrk="1" fontAlgn="auto" latinLnBrk="0" hangingPunct="1">
              <a:lnSpc>
                <a:spcPct val="100000"/>
              </a:lnSpc>
              <a:spcBef>
                <a:spcPts val="180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New Baker Act fields in Version 14 will require provider CSU staff to gather much more detailed information at intake than is currently the case.  In addition to the MeetsCriteriaForBakerActCode field providers are used to, Version 14 is designed to gather much more specific information about each Baker Act through the following new fields:</a:t>
            </a:r>
          </a:p>
          <a:p>
            <a:pPr marL="914400" marR="0" lvl="0" indent="-452438"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BakerActRouteCode requires providers to identify whether the Baker Act was the result of a voluntary examination or an involuntary examination by the Court, or by Law Enforcement, or by a MH Professional.</a:t>
            </a:r>
          </a:p>
        </p:txBody>
      </p:sp>
      <p:pic>
        <p:nvPicPr>
          <p:cNvPr id="4" name="Picture 3">
            <a:extLst>
              <a:ext uri="{FF2B5EF4-FFF2-40B4-BE49-F238E27FC236}">
                <a16:creationId xmlns:a16="http://schemas.microsoft.com/office/drawing/2014/main" id="{4FB9FF06-9E7B-474C-A06E-4A85F38C41CD}"/>
              </a:ext>
            </a:extLst>
          </p:cNvPr>
          <p:cNvPicPr>
            <a:picLocks noChangeAspect="1"/>
          </p:cNvPicPr>
          <p:nvPr/>
        </p:nvPicPr>
        <p:blipFill>
          <a:blip r:embed="rId4"/>
          <a:stretch>
            <a:fillRect/>
          </a:stretch>
        </p:blipFill>
        <p:spPr>
          <a:xfrm>
            <a:off x="8186594" y="5850163"/>
            <a:ext cx="3853006" cy="914479"/>
          </a:xfrm>
          <a:prstGeom prst="rect">
            <a:avLst/>
          </a:prstGeom>
        </p:spPr>
      </p:pic>
    </p:spTree>
    <p:extLst>
      <p:ext uri="{BB962C8B-B14F-4D97-AF65-F5344CB8AC3E}">
        <p14:creationId xmlns:p14="http://schemas.microsoft.com/office/powerpoint/2010/main" val="248054123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55CA618-78A6-47F6-B865-E9315164F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3" name="Group 12">
            <a:extLst>
              <a:ext uri="{FF2B5EF4-FFF2-40B4-BE49-F238E27FC236}">
                <a16:creationId xmlns:a16="http://schemas.microsoft.com/office/drawing/2014/main" id="{B83D307E-DF68-43F8-97CE-0AAE950A71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71255" y="-1"/>
            <a:ext cx="7649490" cy="5728133"/>
            <a:chOff x="329184" y="1"/>
            <a:chExt cx="524256" cy="5728133"/>
          </a:xfrm>
        </p:grpSpPr>
        <p:cxnSp>
          <p:nvCxnSpPr>
            <p:cNvPr id="14" name="Straight Connector 13">
              <a:extLst>
                <a:ext uri="{FF2B5EF4-FFF2-40B4-BE49-F238E27FC236}">
                  <a16:creationId xmlns:a16="http://schemas.microsoft.com/office/drawing/2014/main" id="{5546E3D2-37BF-4528-9851-2B2F628234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28134"/>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752A0C69-DC4E-4FC0-843C-BAA27B3A56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7" name="Rectangle 16">
            <a:extLst>
              <a:ext uri="{FF2B5EF4-FFF2-40B4-BE49-F238E27FC236}">
                <a16:creationId xmlns:a16="http://schemas.microsoft.com/office/drawing/2014/main" id="{8ED94938-268E-4C0A-A08A-B3980C78BA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318045"/>
            <a:ext cx="10999072" cy="532513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descr="A picture containing drawing&#10;&#10;Description automatically generated">
            <a:extLst>
              <a:ext uri="{FF2B5EF4-FFF2-40B4-BE49-F238E27FC236}">
                <a16:creationId xmlns:a16="http://schemas.microsoft.com/office/drawing/2014/main" id="{FD23A6D1-CF49-4779-91DC-CC84263CD9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5813081"/>
            <a:ext cx="2365349" cy="914400"/>
          </a:xfrm>
          <a:prstGeom prst="rect">
            <a:avLst/>
          </a:prstGeom>
        </p:spPr>
      </p:pic>
      <p:sp>
        <p:nvSpPr>
          <p:cNvPr id="8" name="TextBox 7">
            <a:extLst>
              <a:ext uri="{FF2B5EF4-FFF2-40B4-BE49-F238E27FC236}">
                <a16:creationId xmlns:a16="http://schemas.microsoft.com/office/drawing/2014/main" id="{DE701834-AE3C-4FA1-A77A-1BC0B5695872}"/>
              </a:ext>
            </a:extLst>
          </p:cNvPr>
          <p:cNvSpPr txBox="1"/>
          <p:nvPr/>
        </p:nvSpPr>
        <p:spPr>
          <a:xfrm>
            <a:off x="768416" y="718456"/>
            <a:ext cx="10648863" cy="4524315"/>
          </a:xfrm>
          <a:prstGeom prst="rect">
            <a:avLst/>
          </a:prstGeom>
          <a:noFill/>
        </p:spPr>
        <p:txBody>
          <a:bodyPr wrap="square" rtlCol="0">
            <a:spAutoFit/>
          </a:bodyPr>
          <a:lstStyle/>
          <a:p>
            <a:pPr marL="914400" marR="0" lvl="0" indent="-452438"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BakerActRoleCode requires identification of  the role of the person who determined the individual met Baker Act Criteria (police officer, school resource officer, Licensed MH Professional, Ph.D/Psy.D./Ed.D., MD/DO or self.</a:t>
            </a:r>
          </a:p>
          <a:p>
            <a:pPr marL="914400" marR="0" lvl="0" indent="-452438"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BakerActCrisisInterventionTrained is required if the BakerActRoleCode is either a police officer or school resource officer and asks whether that person was Crisis Intervention Trained.</a:t>
            </a:r>
          </a:p>
          <a:p>
            <a:pPr marL="914400" marR="0" lvl="0" indent="-452438"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BakerActSchoolSetting identifies whether the event took place in a school setting.</a:t>
            </a:r>
          </a:p>
          <a:p>
            <a:pPr marL="914400" marR="0" lvl="0" indent="-452438"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BakerActMobileUnit specifies whether the person who determined the individual met BA criteria was part of a Mobile Unit.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366B50BE-24E6-476C-90CB-0031980E4AB9}"/>
              </a:ext>
            </a:extLst>
          </p:cNvPr>
          <p:cNvPicPr>
            <a:picLocks noChangeAspect="1"/>
          </p:cNvPicPr>
          <p:nvPr/>
        </p:nvPicPr>
        <p:blipFill>
          <a:blip r:embed="rId4"/>
          <a:stretch>
            <a:fillRect/>
          </a:stretch>
        </p:blipFill>
        <p:spPr>
          <a:xfrm>
            <a:off x="8186594" y="5850163"/>
            <a:ext cx="3853006" cy="914479"/>
          </a:xfrm>
          <a:prstGeom prst="rect">
            <a:avLst/>
          </a:prstGeom>
        </p:spPr>
      </p:pic>
    </p:spTree>
    <p:extLst>
      <p:ext uri="{BB962C8B-B14F-4D97-AF65-F5344CB8AC3E}">
        <p14:creationId xmlns:p14="http://schemas.microsoft.com/office/powerpoint/2010/main" val="3732845225"/>
      </p:ext>
    </p:extLst>
  </p:cSld>
  <p:clrMapOvr>
    <a:masterClrMapping/>
  </p:clrMapOvr>
</p:sld>
</file>

<file path=ppt/theme/theme1.xml><?xml version="1.0" encoding="utf-8"?>
<a:theme xmlns:a="http://schemas.openxmlformats.org/drawingml/2006/main" name="RetrospectVTI">
  <a:themeElements>
    <a:clrScheme name="">
      <a:dk1>
        <a:srgbClr val="000000"/>
      </a:dk1>
      <a:lt1>
        <a:srgbClr val="FFFFFF"/>
      </a:lt1>
      <a:dk2>
        <a:srgbClr val="243541"/>
      </a:dk2>
      <a:lt2>
        <a:srgbClr val="E2E5E8"/>
      </a:lt2>
      <a:accent1>
        <a:srgbClr val="E88B33"/>
      </a:accent1>
      <a:accent2>
        <a:srgbClr val="AEA33A"/>
      </a:accent2>
      <a:accent3>
        <a:srgbClr val="8CAB4A"/>
      </a:accent3>
      <a:accent4>
        <a:srgbClr val="57B636"/>
      </a:accent4>
      <a:accent5>
        <a:srgbClr val="2EBA43"/>
      </a:accent5>
      <a:accent6>
        <a:srgbClr val="33B67D"/>
      </a:accent6>
      <a:hlink>
        <a:srgbClr val="5F84A8"/>
      </a:hlink>
      <a:folHlink>
        <a:srgbClr val="7F7F7F"/>
      </a:folHlink>
    </a:clrScheme>
    <a:fontScheme name="Retrospect">
      <a:majorFont>
        <a:latin typeface="Georgia Pro Cond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peak Pro"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10.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_Gradient">
  <a:themeElements>
    <a:clrScheme name="Gradient">
      <a:dk1>
        <a:srgbClr val="FF0000"/>
      </a:dk1>
      <a:lt1>
        <a:srgbClr val="FFFFFF"/>
      </a:lt1>
      <a:dk2>
        <a:srgbClr val="53585F"/>
      </a:dk2>
      <a:lt2>
        <a:srgbClr val="DCDEE0"/>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Helvetica Light"/>
        <a:ea typeface="Helvetica Light"/>
        <a:cs typeface="Helvetica Light"/>
      </a:majorFont>
      <a:minorFont>
        <a:latin typeface="Helvetica Light"/>
        <a:ea typeface="Helvetica Light"/>
        <a:cs typeface="Helvetica Light"/>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chemeClr val="accent1"/>
            </a:gs>
            <a:gs pos="100000">
              <a:schemeClr val="accent1">
                <a:hueOff val="321133"/>
                <a:satOff val="-12043"/>
                <a:lumOff val="-7113"/>
              </a:schemeClr>
            </a:gs>
          </a:gsLst>
          <a:lin ang="5400000" scaled="0"/>
        </a:gradFill>
        <a:ln w="12700" cap="flat">
          <a:noFill/>
          <a:miter lim="400000"/>
        </a:ln>
        <a:effectLst>
          <a:outerShdw blurRad="76200" dir="18900000" rotWithShape="0">
            <a:srgbClr val="000000">
              <a:alpha val="8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outerShdw blurRad="25400" dist="23998" dir="2700000" rotWithShape="0">
                <a:srgbClr val="000000">
                  <a:alpha val="31034"/>
                </a:srgbClr>
              </a:outerShdw>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13.xml><?xml version="1.0" encoding="utf-8"?>
<a:theme xmlns:a="http://schemas.openxmlformats.org/drawingml/2006/main" name="2_Gradient">
  <a:themeElements>
    <a:clrScheme name="Gradient">
      <a:dk1>
        <a:srgbClr val="FF0000"/>
      </a:dk1>
      <a:lt1>
        <a:srgbClr val="FFFFFF"/>
      </a:lt1>
      <a:dk2>
        <a:srgbClr val="53585F"/>
      </a:dk2>
      <a:lt2>
        <a:srgbClr val="DCDEE0"/>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Helvetica Light"/>
        <a:ea typeface="Helvetica Light"/>
        <a:cs typeface="Helvetica Light"/>
      </a:majorFont>
      <a:minorFont>
        <a:latin typeface="Helvetica Light"/>
        <a:ea typeface="Helvetica Light"/>
        <a:cs typeface="Helvetica Light"/>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chemeClr val="accent1"/>
            </a:gs>
            <a:gs pos="100000">
              <a:schemeClr val="accent1">
                <a:hueOff val="321133"/>
                <a:satOff val="-12043"/>
                <a:lumOff val="-7113"/>
              </a:schemeClr>
            </a:gs>
          </a:gsLst>
          <a:lin ang="5400000" scaled="0"/>
        </a:gradFill>
        <a:ln w="12700" cap="flat">
          <a:noFill/>
          <a:miter lim="400000"/>
        </a:ln>
        <a:effectLst>
          <a:outerShdw blurRad="76200" dir="18900000" rotWithShape="0">
            <a:srgbClr val="000000">
              <a:alpha val="8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outerShdw blurRad="25400" dist="23998" dir="2700000" rotWithShape="0">
                <a:srgbClr val="000000">
                  <a:alpha val="31034"/>
                </a:srgbClr>
              </a:outerShdw>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ooks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thm15="http://schemas.microsoft.com/office/thememl/2012/main" name="TF02787940.potx" id="{9A4E33EC-D715-440E-9062-8AFA4CC9E341}" vid="{0DFBCB81-4ACA-49F1-BA1C-2B43B27F1FC4}"/>
    </a:ext>
  </a:extLst>
</a:theme>
</file>

<file path=ppt/theme/theme3.xml><?xml version="1.0" encoding="utf-8"?>
<a:theme xmlns:a="http://schemas.openxmlformats.org/drawingml/2006/main" name="ModOverlayVTI">
  <a:themeElements>
    <a:clrScheme name="Custom 50">
      <a:dk1>
        <a:sysClr val="windowText" lastClr="000000"/>
      </a:dk1>
      <a:lt1>
        <a:srgbClr val="F4F2EC"/>
      </a:lt1>
      <a:dk2>
        <a:srgbClr val="09283F"/>
      </a:dk2>
      <a:lt2>
        <a:srgbClr val="FFFFFF"/>
      </a:lt2>
      <a:accent1>
        <a:srgbClr val="3C9A8F"/>
      </a:accent1>
      <a:accent2>
        <a:srgbClr val="18818C"/>
      </a:accent2>
      <a:accent3>
        <a:srgbClr val="800A2F"/>
      </a:accent3>
      <a:accent4>
        <a:srgbClr val="F6635C"/>
      </a:accent4>
      <a:accent5>
        <a:srgbClr val="F48E7C"/>
      </a:accent5>
      <a:accent6>
        <a:srgbClr val="DA9D16"/>
      </a:accent6>
      <a:hlink>
        <a:srgbClr val="ED621D"/>
      </a:hlink>
      <a:folHlink>
        <a:srgbClr val="A18A6D"/>
      </a:folHlink>
    </a:clrScheme>
    <a:fontScheme name="Elephant Arial Nova Light">
      <a:majorFont>
        <a:latin typeface="Elephant"/>
        <a:ea typeface=""/>
        <a:cs typeface=""/>
      </a:majorFont>
      <a:minorFont>
        <a:latin typeface="Arial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OverlayVTI" id="{85202D65-63D3-4793-A090-FA8DF18DC0BE}" vid="{91924FCD-E846-48AE-B233-F25A78D18B8D}"/>
    </a:ext>
  </a:extLst>
</a:theme>
</file>

<file path=ppt/theme/theme4.xml><?xml version="1.0" encoding="utf-8"?>
<a:theme xmlns:a="http://schemas.openxmlformats.org/drawingml/2006/main" name="Gradient">
  <a:themeElements>
    <a:clrScheme name="Gradient">
      <a:dk1>
        <a:srgbClr val="FF0000"/>
      </a:dk1>
      <a:lt1>
        <a:srgbClr val="FFFFFF"/>
      </a:lt1>
      <a:dk2>
        <a:srgbClr val="53585F"/>
      </a:dk2>
      <a:lt2>
        <a:srgbClr val="DCDEE0"/>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Helvetica Light"/>
        <a:ea typeface="Helvetica Light"/>
        <a:cs typeface="Helvetica Light"/>
      </a:majorFont>
      <a:minorFont>
        <a:latin typeface="Helvetica Light"/>
        <a:ea typeface="Helvetica Light"/>
        <a:cs typeface="Helvetica Light"/>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chemeClr val="accent1"/>
            </a:gs>
            <a:gs pos="100000">
              <a:schemeClr val="accent1">
                <a:hueOff val="321133"/>
                <a:satOff val="-12043"/>
                <a:lumOff val="-7113"/>
              </a:schemeClr>
            </a:gs>
          </a:gsLst>
          <a:lin ang="5400000" scaled="0"/>
        </a:gradFill>
        <a:ln w="12700" cap="flat">
          <a:noFill/>
          <a:miter lim="400000"/>
        </a:ln>
        <a:effectLst>
          <a:outerShdw blurRad="76200" dir="18900000" rotWithShape="0">
            <a:srgbClr val="000000">
              <a:alpha val="8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outerShdw blurRad="25400" dist="23998" dir="2700000" rotWithShape="0">
                <a:srgbClr val="000000">
                  <a:alpha val="31034"/>
                </a:srgbClr>
              </a:outerShdw>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461D1D1D-DBC5-45B9-A42B-56DA2BFFDBE8}" vid="{A06E6BDA-C4A5-44AA-A967-6B60A3C372D0}"/>
    </a:ext>
  </a:extLst>
</a:theme>
</file>

<file path=ppt/theme/theme9.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461D1D1D-DBC5-45B9-A42B-56DA2BFFDBE8}" vid="{1B1B95C8-F283-407C-9BEC-80503B4EDC28}"/>
    </a:ext>
  </a:extLst>
</a:theme>
</file>

<file path=ppt/theme/themeOverride1.xml><?xml version="1.0" encoding="utf-8"?>
<a:themeOverride xmlns:a="http://schemas.openxmlformats.org/drawingml/2006/main">
  <a:clrScheme name="Custom 40">
    <a:dk1>
      <a:sysClr val="windowText" lastClr="000000"/>
    </a:dk1>
    <a:lt1>
      <a:sysClr val="window" lastClr="FFFFFF"/>
    </a:lt1>
    <a:dk2>
      <a:srgbClr val="545D57"/>
    </a:dk2>
    <a:lt2>
      <a:srgbClr val="EBEBE8"/>
    </a:lt2>
    <a:accent1>
      <a:srgbClr val="579858"/>
    </a:accent1>
    <a:accent2>
      <a:srgbClr val="ED583E"/>
    </a:accent2>
    <a:accent3>
      <a:srgbClr val="D3BA59"/>
    </a:accent3>
    <a:accent4>
      <a:srgbClr val="4C94AC"/>
    </a:accent4>
    <a:accent5>
      <a:srgbClr val="A09E84"/>
    </a:accent5>
    <a:accent6>
      <a:srgbClr val="FC7D4A"/>
    </a:accent6>
    <a:hlink>
      <a:srgbClr val="04A2DA"/>
    </a:hlink>
    <a:folHlink>
      <a:srgbClr val="808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F3CD65D-61A5-43C9-A837-6EC73C7DA8AB}">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31F006B4-A9E1-4F39-85C8-FB836F919348}">
  <ds:schemaRefs>
    <ds:schemaRef ds:uri="http://schemas.microsoft.com/sharepoint/v3/contenttype/forms"/>
  </ds:schemaRefs>
</ds:datastoreItem>
</file>

<file path=customXml/itemProps3.xml><?xml version="1.0" encoding="utf-8"?>
<ds:datastoreItem xmlns:ds="http://schemas.openxmlformats.org/officeDocument/2006/customXml" ds:itemID="{16377351-63A1-4C2E-8C9A-66CDD70F16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{C2077C9C-86BD-466E-A915-D1DD6D1C2DDF}tf11437505_win32</Template>
  <TotalTime>844</TotalTime>
  <Words>7090</Words>
  <Application>Microsoft Office PowerPoint</Application>
  <PresentationFormat>Widescreen</PresentationFormat>
  <Paragraphs>852</Paragraphs>
  <Slides>96</Slides>
  <Notes>49</Notes>
  <HiddenSlides>0</HiddenSlides>
  <MMClips>0</MMClips>
  <ScaleCrop>false</ScaleCrop>
  <HeadingPairs>
    <vt:vector size="6" baseType="variant">
      <vt:variant>
        <vt:lpstr>Fonts Used</vt:lpstr>
      </vt:variant>
      <vt:variant>
        <vt:i4>15</vt:i4>
      </vt:variant>
      <vt:variant>
        <vt:lpstr>Theme</vt:lpstr>
      </vt:variant>
      <vt:variant>
        <vt:i4>13</vt:i4>
      </vt:variant>
      <vt:variant>
        <vt:lpstr>Slide Titles</vt:lpstr>
      </vt:variant>
      <vt:variant>
        <vt:i4>96</vt:i4>
      </vt:variant>
    </vt:vector>
  </HeadingPairs>
  <TitlesOfParts>
    <vt:vector size="124" baseType="lpstr">
      <vt:lpstr>Arial</vt:lpstr>
      <vt:lpstr>Arial Black</vt:lpstr>
      <vt:lpstr>Arial Nova Light</vt:lpstr>
      <vt:lpstr>Brush Script MT</vt:lpstr>
      <vt:lpstr>Calibri</vt:lpstr>
      <vt:lpstr>Calibri Light</vt:lpstr>
      <vt:lpstr>Candara</vt:lpstr>
      <vt:lpstr>Century Gothic</vt:lpstr>
      <vt:lpstr>Elephant</vt:lpstr>
      <vt:lpstr>Georgia Pro Cond Light</vt:lpstr>
      <vt:lpstr>Helvetica</vt:lpstr>
      <vt:lpstr>Helvetica Light</vt:lpstr>
      <vt:lpstr>Speak Pro</vt:lpstr>
      <vt:lpstr>Times New Roman</vt:lpstr>
      <vt:lpstr>Wingdings</vt:lpstr>
      <vt:lpstr>RetrospectVTI</vt:lpstr>
      <vt:lpstr>Books 16x9</vt:lpstr>
      <vt:lpstr>ModOverlayVTI</vt:lpstr>
      <vt:lpstr>Gradient</vt:lpstr>
      <vt:lpstr>Office Theme</vt:lpstr>
      <vt:lpstr>1_Office Theme</vt:lpstr>
      <vt:lpstr>2_Office Theme</vt:lpstr>
      <vt:lpstr>3_Office Theme</vt:lpstr>
      <vt:lpstr>4_Office Theme</vt:lpstr>
      <vt:lpstr>5_Office Theme</vt:lpstr>
      <vt:lpstr>6_Office Theme</vt:lpstr>
      <vt:lpstr>1_Gradient</vt:lpstr>
      <vt:lpstr>2_Gradient</vt:lpstr>
      <vt:lpstr>Network Provider Meeting</vt:lpstr>
      <vt:lpstr>Provider Meeting Agenda</vt:lpstr>
      <vt:lpstr>Ownership and Accountability</vt:lpstr>
      <vt:lpstr>Tiered Validation Process</vt:lpstr>
      <vt:lpstr>Validations ensure contracted services are delivered as expected.  So… what is the contract?</vt:lpstr>
      <vt:lpstr>Policy, Procedure, and Tools for General Contract Monitoring</vt:lpstr>
      <vt:lpstr>Policy, Procedure, and Tools for General Contract Monitoring</vt:lpstr>
      <vt:lpstr>Policy, Procedure, and Tools for Program Monitoring</vt:lpstr>
      <vt:lpstr>Policy, Procedure, and Tools for Background Screening Monitoring</vt:lpstr>
      <vt:lpstr>Validation Flow</vt:lpstr>
      <vt:lpstr>Validation Flow</vt:lpstr>
      <vt:lpstr>Validation Flow</vt:lpstr>
      <vt:lpstr>Validation Flow</vt:lpstr>
      <vt:lpstr>Risk Assessment Desk Review</vt:lpstr>
      <vt:lpstr>Major Elements: Quantitative Review</vt:lpstr>
      <vt:lpstr>Quantitative Review: Dun and Bradstreet</vt:lpstr>
      <vt:lpstr>Quantitative Review: Data Quality</vt:lpstr>
      <vt:lpstr>Major Elements: Qualitative Review</vt:lpstr>
      <vt:lpstr>Qualitative Review: Accreditation Status</vt:lpstr>
      <vt:lpstr>Tiers 2 and 3</vt:lpstr>
      <vt:lpstr>Tiers 2 and 3: Similar Scope Options</vt:lpstr>
      <vt:lpstr>Tiers 2 and 3: Differences</vt:lpstr>
      <vt:lpstr>Scope: Attestations and Administrative Review</vt:lpstr>
      <vt:lpstr>Scope: Block Grant</vt:lpstr>
      <vt:lpstr>Scope: Quality Assurance/Quality Improvement Work Products</vt:lpstr>
      <vt:lpstr>Scope: Quality Assurance/Quality Improvement Work Products</vt:lpstr>
      <vt:lpstr>Recovery Oriented System of Care (ROSC)</vt:lpstr>
      <vt:lpstr>Recovery Oriented System of Care (ROSC)</vt:lpstr>
      <vt:lpstr>Scope: Other Areas</vt:lpstr>
      <vt:lpstr>Questions Always Welcomed</vt:lpstr>
      <vt:lpstr>The Telehealth Quality Assurance Validation Tool</vt:lpstr>
      <vt:lpstr>History of the Telehealth Quality Assurance Monitoring Tool</vt:lpstr>
      <vt:lpstr>The Telehealth Quality Assurance Validation Tool</vt:lpstr>
      <vt:lpstr>Monitoring Telehealth Practices, Procedures and Policies</vt:lpstr>
      <vt:lpstr>Required Reports</vt:lpstr>
      <vt:lpstr>PowerPoint Presentation</vt:lpstr>
      <vt:lpstr>What Required Reports?</vt:lpstr>
      <vt:lpstr>PowerPoint Presentation</vt:lpstr>
      <vt:lpstr>PowerPoint Presentation</vt:lpstr>
      <vt:lpstr>PowerPoint Presentation</vt:lpstr>
      <vt:lpstr>PowerPoint Presentation</vt:lpstr>
      <vt:lpstr>PowerPoint Presentation</vt:lpstr>
      <vt:lpstr>The New System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After You Submit</vt:lpstr>
      <vt:lpstr>Demo</vt:lpstr>
      <vt:lpstr>Required Reports Made Easier</vt:lpstr>
      <vt:lpstr>Questions?</vt:lpstr>
      <vt:lpstr>One more thing…</vt:lpstr>
      <vt:lpstr>Electronic Invoice Application</vt:lpstr>
      <vt:lpstr>PowerPoint Presentation</vt:lpstr>
      <vt:lpstr>PowerPoint Presentation</vt:lpstr>
      <vt:lpstr>PowerPoint Presentation</vt:lpstr>
      <vt:lpstr>PowerPoint Presentation</vt:lpstr>
      <vt:lpstr>2020 Executive Summary</vt:lpstr>
      <vt:lpstr>More Powerful Personalization Drives  Greater Engagement</vt:lpstr>
      <vt:lpstr>Teladoc Health and Livongo to Merge</vt:lpstr>
      <vt:lpstr>State Opioid Response Grant 2 – SOR2</vt:lpstr>
      <vt:lpstr>PPEs and Telephone Number Changes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Network Provider Meeting</dc:title>
  <dc:creator>Becky Walker</dc:creator>
  <cp:lastModifiedBy>Becky Walker</cp:lastModifiedBy>
  <cp:revision>5</cp:revision>
  <dcterms:created xsi:type="dcterms:W3CDTF">2020-12-02T01:00:39Z</dcterms:created>
  <dcterms:modified xsi:type="dcterms:W3CDTF">2020-12-02T15:05:32Z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